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277" r:id="rId2"/>
    <p:sldId id="290" r:id="rId3"/>
    <p:sldId id="285" r:id="rId4"/>
    <p:sldId id="278" r:id="rId5"/>
    <p:sldId id="325" r:id="rId6"/>
    <p:sldId id="335" r:id="rId7"/>
    <p:sldId id="326" r:id="rId8"/>
    <p:sldId id="327" r:id="rId9"/>
    <p:sldId id="328" r:id="rId10"/>
    <p:sldId id="333" r:id="rId11"/>
    <p:sldId id="329" r:id="rId12"/>
    <p:sldId id="334" r:id="rId13"/>
    <p:sldId id="330" r:id="rId14"/>
    <p:sldId id="339" r:id="rId15"/>
    <p:sldId id="340" r:id="rId16"/>
    <p:sldId id="323" r:id="rId17"/>
    <p:sldId id="324" r:id="rId18"/>
    <p:sldId id="346" r:id="rId19"/>
    <p:sldId id="348" r:id="rId20"/>
    <p:sldId id="349" r:id="rId21"/>
    <p:sldId id="350" r:id="rId22"/>
    <p:sldId id="351" r:id="rId23"/>
    <p:sldId id="352" r:id="rId24"/>
    <p:sldId id="353" r:id="rId25"/>
    <p:sldId id="354" r:id="rId26"/>
    <p:sldId id="355" r:id="rId27"/>
    <p:sldId id="356" r:id="rId28"/>
    <p:sldId id="358" r:id="rId29"/>
    <p:sldId id="359" r:id="rId30"/>
    <p:sldId id="360" r:id="rId31"/>
    <p:sldId id="365" r:id="rId32"/>
    <p:sldId id="341" r:id="rId33"/>
    <p:sldId id="332" r:id="rId34"/>
    <p:sldId id="366" r:id="rId35"/>
    <p:sldId id="395" r:id="rId36"/>
    <p:sldId id="367" r:id="rId37"/>
    <p:sldId id="394" r:id="rId38"/>
    <p:sldId id="342" r:id="rId39"/>
    <p:sldId id="368" r:id="rId40"/>
    <p:sldId id="369" r:id="rId41"/>
    <p:sldId id="398" r:id="rId42"/>
    <p:sldId id="370" r:id="rId43"/>
    <p:sldId id="396" r:id="rId44"/>
    <p:sldId id="372" r:id="rId45"/>
    <p:sldId id="397" r:id="rId46"/>
    <p:sldId id="373" r:id="rId47"/>
    <p:sldId id="300" r:id="rId48"/>
    <p:sldId id="297" r:id="rId49"/>
    <p:sldId id="298" r:id="rId50"/>
    <p:sldId id="301" r:id="rId51"/>
    <p:sldId id="305" r:id="rId52"/>
    <p:sldId id="310" r:id="rId53"/>
    <p:sldId id="311" r:id="rId54"/>
    <p:sldId id="316" r:id="rId55"/>
    <p:sldId id="317" r:id="rId56"/>
    <p:sldId id="318" r:id="rId57"/>
    <p:sldId id="343" r:id="rId58"/>
    <p:sldId id="344" r:id="rId59"/>
    <p:sldId id="320" r:id="rId60"/>
    <p:sldId id="321" r:id="rId61"/>
    <p:sldId id="293" r:id="rId62"/>
    <p:sldId id="345" r:id="rId63"/>
    <p:sldId id="375" r:id="rId64"/>
    <p:sldId id="374" r:id="rId65"/>
    <p:sldId id="387" r:id="rId66"/>
    <p:sldId id="376" r:id="rId67"/>
    <p:sldId id="377" r:id="rId68"/>
    <p:sldId id="388" r:id="rId69"/>
    <p:sldId id="378" r:id="rId70"/>
    <p:sldId id="382" r:id="rId71"/>
    <p:sldId id="383" r:id="rId72"/>
    <p:sldId id="389" r:id="rId73"/>
    <p:sldId id="390" r:id="rId74"/>
    <p:sldId id="391" r:id="rId75"/>
    <p:sldId id="379" r:id="rId76"/>
    <p:sldId id="384" r:id="rId77"/>
    <p:sldId id="392" r:id="rId78"/>
    <p:sldId id="386" r:id="rId79"/>
    <p:sldId id="393" r:id="rId80"/>
    <p:sldId id="380" r:id="rId81"/>
    <p:sldId id="385" r:id="rId82"/>
    <p:sldId id="381" r:id="rId83"/>
    <p:sldId id="291" r:id="rId84"/>
    <p:sldId id="282" r:id="rId85"/>
    <p:sldId id="294" r:id="rId86"/>
    <p:sldId id="296" r:id="rId87"/>
    <p:sldId id="400" r:id="rId88"/>
    <p:sldId id="283" r:id="rId89"/>
    <p:sldId id="401" r:id="rId90"/>
    <p:sldId id="402" r:id="rId91"/>
    <p:sldId id="403" r:id="rId92"/>
    <p:sldId id="284" r:id="rId93"/>
    <p:sldId id="404" r:id="rId94"/>
    <p:sldId id="405" r:id="rId95"/>
    <p:sldId id="406" r:id="rId96"/>
    <p:sldId id="336" r:id="rId97"/>
    <p:sldId id="33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ley Hiew" initials="AH" lastIdx="1" clrIdx="0">
    <p:extLst>
      <p:ext uri="{19B8F6BF-5375-455C-9EA6-DF929625EA0E}">
        <p15:presenceInfo xmlns:p15="http://schemas.microsoft.com/office/powerpoint/2012/main" userId="S::mih0760@arastudent.ac.nz::1484f601-80c4-4fab-ba0a-2389b1e833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2E5DB-B7F8-4E9C-B5E4-0B441ED31B52}" v="3" dt="2018-11-14T02:38:01.263"/>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144" autoAdjust="0"/>
  </p:normalViewPr>
  <p:slideViewPr>
    <p:cSldViewPr snapToGrid="0">
      <p:cViewPr varScale="1">
        <p:scale>
          <a:sx n="80" d="100"/>
          <a:sy n="80" d="100"/>
        </p:scale>
        <p:origin x="102" y="61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ey Hiew" userId="1484f601-80c4-4fab-ba0a-2389b1e833cf" providerId="ADAL" clId="{6BA40020-AB37-4880-8AAE-7D8F2454C1A6}"/>
    <pc:docChg chg="undo custSel addSld delSld modSld sldOrd">
      <pc:chgData name="Ashley Hiew" userId="1484f601-80c4-4fab-ba0a-2389b1e833cf" providerId="ADAL" clId="{6BA40020-AB37-4880-8AAE-7D8F2454C1A6}" dt="2018-09-16T01:51:45.638" v="2138" actId="1076"/>
      <pc:docMkLst>
        <pc:docMk/>
      </pc:docMkLst>
      <pc:sldChg chg="modSp">
        <pc:chgData name="Ashley Hiew" userId="1484f601-80c4-4fab-ba0a-2389b1e833cf" providerId="ADAL" clId="{6BA40020-AB37-4880-8AAE-7D8F2454C1A6}" dt="2018-09-14T23:44:25.983" v="1037" actId="27636"/>
        <pc:sldMkLst>
          <pc:docMk/>
          <pc:sldMk cId="3381403104" sldId="278"/>
        </pc:sldMkLst>
        <pc:spChg chg="mod">
          <ac:chgData name="Ashley Hiew" userId="1484f601-80c4-4fab-ba0a-2389b1e833cf" providerId="ADAL" clId="{6BA40020-AB37-4880-8AAE-7D8F2454C1A6}" dt="2018-09-13T22:37:06.985" v="27" actId="14100"/>
          <ac:spMkLst>
            <pc:docMk/>
            <pc:sldMk cId="3381403104" sldId="278"/>
            <ac:spMk id="2" creationId="{00000000-0000-0000-0000-000000000000}"/>
          </ac:spMkLst>
        </pc:spChg>
        <pc:spChg chg="mod">
          <ac:chgData name="Ashley Hiew" userId="1484f601-80c4-4fab-ba0a-2389b1e833cf" providerId="ADAL" clId="{6BA40020-AB37-4880-8AAE-7D8F2454C1A6}" dt="2018-09-14T23:44:25.983" v="1037" actId="27636"/>
          <ac:spMkLst>
            <pc:docMk/>
            <pc:sldMk cId="3381403104" sldId="278"/>
            <ac:spMk id="3" creationId="{00000000-0000-0000-0000-000000000000}"/>
          </ac:spMkLst>
        </pc:spChg>
        <pc:spChg chg="mod">
          <ac:chgData name="Ashley Hiew" userId="1484f601-80c4-4fab-ba0a-2389b1e833cf" providerId="ADAL" clId="{6BA40020-AB37-4880-8AAE-7D8F2454C1A6}" dt="2018-09-13T22:39:31.806" v="54" actId="2710"/>
          <ac:spMkLst>
            <pc:docMk/>
            <pc:sldMk cId="3381403104" sldId="278"/>
            <ac:spMk id="4" creationId="{D09203D1-5C27-4160-A4CA-B1A1E617E47D}"/>
          </ac:spMkLst>
        </pc:spChg>
      </pc:sldChg>
    </pc:docChg>
  </pc:docChgLst>
  <pc:docChgLst>
    <pc:chgData name="Ashley Hiew" userId="1484f601-80c4-4fab-ba0a-2389b1e833cf" providerId="ADAL" clId="{4922E5DB-B7F8-4E9C-B5E4-0B441ED31B52}"/>
    <pc:docChg chg="undo custSel addSld delSld modSld sldOrd">
      <pc:chgData name="Ashley Hiew" userId="1484f601-80c4-4fab-ba0a-2389b1e833cf" providerId="ADAL" clId="{4922E5DB-B7F8-4E9C-B5E4-0B441ED31B52}" dt="2018-11-23T09:55:51.337" v="43797" actId="20577"/>
      <pc:docMkLst>
        <pc:docMk/>
      </pc:docMkLst>
      <pc:sldChg chg="modSp">
        <pc:chgData name="Ashley Hiew" userId="1484f601-80c4-4fab-ba0a-2389b1e833cf" providerId="ADAL" clId="{4922E5DB-B7F8-4E9C-B5E4-0B441ED31B52}" dt="2018-11-14T05:23:15.800" v="3078" actId="20577"/>
        <pc:sldMkLst>
          <pc:docMk/>
          <pc:sldMk cId="3381403104" sldId="278"/>
        </pc:sldMkLst>
        <pc:spChg chg="mod">
          <ac:chgData name="Ashley Hiew" userId="1484f601-80c4-4fab-ba0a-2389b1e833cf" providerId="ADAL" clId="{4922E5DB-B7F8-4E9C-B5E4-0B441ED31B52}" dt="2018-11-14T05:23:15.800" v="3078" actId="20577"/>
          <ac:spMkLst>
            <pc:docMk/>
            <pc:sldMk cId="3381403104" sldId="278"/>
            <ac:spMk id="3" creationId="{00000000-0000-0000-0000-000000000000}"/>
          </ac:spMkLst>
        </pc:spChg>
      </pc:sldChg>
      <pc:sldChg chg="modSp add del">
        <pc:chgData name="Ashley Hiew" userId="1484f601-80c4-4fab-ba0a-2389b1e833cf" providerId="ADAL" clId="{4922E5DB-B7F8-4E9C-B5E4-0B441ED31B52}" dt="2018-11-23T07:21:43.600" v="35993" actId="2696"/>
        <pc:sldMkLst>
          <pc:docMk/>
          <pc:sldMk cId="1495645987" sldId="282"/>
        </pc:sldMkLst>
        <pc:spChg chg="mod">
          <ac:chgData name="Ashley Hiew" userId="1484f601-80c4-4fab-ba0a-2389b1e833cf" providerId="ADAL" clId="{4922E5DB-B7F8-4E9C-B5E4-0B441ED31B52}" dt="2018-11-23T07:18:23.146" v="35894" actId="5793"/>
          <ac:spMkLst>
            <pc:docMk/>
            <pc:sldMk cId="1495645987" sldId="282"/>
            <ac:spMk id="3" creationId="{00000000-0000-0000-0000-000000000000}"/>
          </ac:spMkLst>
        </pc:spChg>
      </pc:sldChg>
      <pc:sldChg chg="delSp modSp">
        <pc:chgData name="Ashley Hiew" userId="1484f601-80c4-4fab-ba0a-2389b1e833cf" providerId="ADAL" clId="{4922E5DB-B7F8-4E9C-B5E4-0B441ED31B52}" dt="2018-11-23T08:29:19.295" v="37603" actId="27636"/>
        <pc:sldMkLst>
          <pc:docMk/>
          <pc:sldMk cId="3974459702" sldId="283"/>
        </pc:sldMkLst>
        <pc:spChg chg="mod">
          <ac:chgData name="Ashley Hiew" userId="1484f601-80c4-4fab-ba0a-2389b1e833cf" providerId="ADAL" clId="{4922E5DB-B7F8-4E9C-B5E4-0B441ED31B52}" dt="2018-11-23T08:29:19.295" v="37603" actId="27636"/>
          <ac:spMkLst>
            <pc:docMk/>
            <pc:sldMk cId="3974459702" sldId="283"/>
            <ac:spMk id="3" creationId="{00000000-0000-0000-0000-000000000000}"/>
          </ac:spMkLst>
        </pc:spChg>
        <pc:spChg chg="del mod">
          <ac:chgData name="Ashley Hiew" userId="1484f601-80c4-4fab-ba0a-2389b1e833cf" providerId="ADAL" clId="{4922E5DB-B7F8-4E9C-B5E4-0B441ED31B52}" dt="2018-11-23T08:29:16.519" v="37601" actId="478"/>
          <ac:spMkLst>
            <pc:docMk/>
            <pc:sldMk cId="3974459702" sldId="283"/>
            <ac:spMk id="5" creationId="{F96BFAE0-9135-4990-85FF-CA6F88BCC16D}"/>
          </ac:spMkLst>
        </pc:spChg>
      </pc:sldChg>
      <pc:sldChg chg="modSp add">
        <pc:chgData name="Ashley Hiew" userId="1484f601-80c4-4fab-ba0a-2389b1e833cf" providerId="ADAL" clId="{4922E5DB-B7F8-4E9C-B5E4-0B441ED31B52}" dt="2018-11-23T09:51:36.929" v="43752" actId="113"/>
        <pc:sldMkLst>
          <pc:docMk/>
          <pc:sldMk cId="1178788002" sldId="284"/>
        </pc:sldMkLst>
        <pc:spChg chg="mod">
          <ac:chgData name="Ashley Hiew" userId="1484f601-80c4-4fab-ba0a-2389b1e833cf" providerId="ADAL" clId="{4922E5DB-B7F8-4E9C-B5E4-0B441ED31B52}" dt="2018-11-23T09:51:36.929" v="43752" actId="113"/>
          <ac:spMkLst>
            <pc:docMk/>
            <pc:sldMk cId="1178788002" sldId="284"/>
            <ac:spMk id="3" creationId="{00000000-0000-0000-0000-000000000000}"/>
          </ac:spMkLst>
        </pc:spChg>
      </pc:sldChg>
      <pc:sldChg chg="modSp">
        <pc:chgData name="Ashley Hiew" userId="1484f601-80c4-4fab-ba0a-2389b1e833cf" providerId="ADAL" clId="{4922E5DB-B7F8-4E9C-B5E4-0B441ED31B52}" dt="2018-11-23T09:55:39.522" v="43791" actId="20577"/>
        <pc:sldMkLst>
          <pc:docMk/>
          <pc:sldMk cId="2432825802" sldId="285"/>
        </pc:sldMkLst>
        <pc:spChg chg="mod">
          <ac:chgData name="Ashley Hiew" userId="1484f601-80c4-4fab-ba0a-2389b1e833cf" providerId="ADAL" clId="{4922E5DB-B7F8-4E9C-B5E4-0B441ED31B52}" dt="2018-11-23T09:55:39.522" v="43791" actId="20577"/>
          <ac:spMkLst>
            <pc:docMk/>
            <pc:sldMk cId="2432825802" sldId="285"/>
            <ac:spMk id="3" creationId="{00000000-0000-0000-0000-000000000000}"/>
          </ac:spMkLst>
        </pc:spChg>
      </pc:sldChg>
      <pc:sldChg chg="del">
        <pc:chgData name="Ashley Hiew" userId="1484f601-80c4-4fab-ba0a-2389b1e833cf" providerId="ADAL" clId="{4922E5DB-B7F8-4E9C-B5E4-0B441ED31B52}" dt="2018-11-23T08:01:49.926" v="37125" actId="2696"/>
        <pc:sldMkLst>
          <pc:docMk/>
          <pc:sldMk cId="1631569144" sldId="288"/>
        </pc:sldMkLst>
      </pc:sldChg>
      <pc:sldChg chg="modSp">
        <pc:chgData name="Ashley Hiew" userId="1484f601-80c4-4fab-ba0a-2389b1e833cf" providerId="ADAL" clId="{4922E5DB-B7F8-4E9C-B5E4-0B441ED31B52}" dt="2018-11-14T05:11:57.612" v="2558" actId="27636"/>
        <pc:sldMkLst>
          <pc:docMk/>
          <pc:sldMk cId="1324755625" sldId="290"/>
        </pc:sldMkLst>
        <pc:spChg chg="mod">
          <ac:chgData name="Ashley Hiew" userId="1484f601-80c4-4fab-ba0a-2389b1e833cf" providerId="ADAL" clId="{4922E5DB-B7F8-4E9C-B5E4-0B441ED31B52}" dt="2018-11-14T05:11:57.612" v="2558" actId="27636"/>
          <ac:spMkLst>
            <pc:docMk/>
            <pc:sldMk cId="1324755625" sldId="290"/>
            <ac:spMk id="3" creationId="{BD16E5C4-E4C7-4045-8139-532D9503DE35}"/>
          </ac:spMkLst>
        </pc:spChg>
      </pc:sldChg>
      <pc:sldChg chg="addSp delSp modSp">
        <pc:chgData name="Ashley Hiew" userId="1484f601-80c4-4fab-ba0a-2389b1e833cf" providerId="ADAL" clId="{4922E5DB-B7F8-4E9C-B5E4-0B441ED31B52}" dt="2018-11-23T07:25:37.924" v="36122" actId="20577"/>
        <pc:sldMkLst>
          <pc:docMk/>
          <pc:sldMk cId="3012552517" sldId="291"/>
        </pc:sldMkLst>
        <pc:spChg chg="del">
          <ac:chgData name="Ashley Hiew" userId="1484f601-80c4-4fab-ba0a-2389b1e833cf" providerId="ADAL" clId="{4922E5DB-B7F8-4E9C-B5E4-0B441ED31B52}" dt="2018-11-23T07:12:13.446" v="35885" actId="478"/>
          <ac:spMkLst>
            <pc:docMk/>
            <pc:sldMk cId="3012552517" sldId="291"/>
            <ac:spMk id="3" creationId="{CA0225C3-8948-4187-942A-B4842660E299}"/>
          </ac:spMkLst>
        </pc:spChg>
        <pc:spChg chg="add del mod">
          <ac:chgData name="Ashley Hiew" userId="1484f601-80c4-4fab-ba0a-2389b1e833cf" providerId="ADAL" clId="{4922E5DB-B7F8-4E9C-B5E4-0B441ED31B52}" dt="2018-11-23T07:24:31.716" v="36098"/>
          <ac:spMkLst>
            <pc:docMk/>
            <pc:sldMk cId="3012552517" sldId="291"/>
            <ac:spMk id="4" creationId="{87005C2F-1673-478A-B8F7-F656F35EE11E}"/>
          </ac:spMkLst>
        </pc:spChg>
        <pc:spChg chg="add mod">
          <ac:chgData name="Ashley Hiew" userId="1484f601-80c4-4fab-ba0a-2389b1e833cf" providerId="ADAL" clId="{4922E5DB-B7F8-4E9C-B5E4-0B441ED31B52}" dt="2018-11-23T07:25:37.924" v="36122" actId="20577"/>
          <ac:spMkLst>
            <pc:docMk/>
            <pc:sldMk cId="3012552517" sldId="291"/>
            <ac:spMk id="5" creationId="{9E244AD5-5DA3-47BC-8563-2943CB9BE180}"/>
          </ac:spMkLst>
        </pc:spChg>
      </pc:sldChg>
      <pc:sldChg chg="addSp delSp modSp">
        <pc:chgData name="Ashley Hiew" userId="1484f601-80c4-4fab-ba0a-2389b1e833cf" providerId="ADAL" clId="{4922E5DB-B7F8-4E9C-B5E4-0B441ED31B52}" dt="2018-11-23T07:50:33.939" v="36793" actId="20577"/>
        <pc:sldMkLst>
          <pc:docMk/>
          <pc:sldMk cId="1392272372" sldId="294"/>
        </pc:sldMkLst>
        <pc:spChg chg="add del mod">
          <ac:chgData name="Ashley Hiew" userId="1484f601-80c4-4fab-ba0a-2389b1e833cf" providerId="ADAL" clId="{4922E5DB-B7F8-4E9C-B5E4-0B441ED31B52}" dt="2018-11-23T07:46:30.011" v="36383" actId="478"/>
          <ac:spMkLst>
            <pc:docMk/>
            <pc:sldMk cId="1392272372" sldId="294"/>
            <ac:spMk id="5" creationId="{484274C8-467F-4A7F-B3B3-67F713F5FDCB}"/>
          </ac:spMkLst>
        </pc:spChg>
        <pc:spChg chg="add mod">
          <ac:chgData name="Ashley Hiew" userId="1484f601-80c4-4fab-ba0a-2389b1e833cf" providerId="ADAL" clId="{4922E5DB-B7F8-4E9C-B5E4-0B441ED31B52}" dt="2018-11-23T07:50:33.939" v="36793" actId="20577"/>
          <ac:spMkLst>
            <pc:docMk/>
            <pc:sldMk cId="1392272372" sldId="294"/>
            <ac:spMk id="6" creationId="{4BD87ED8-C113-4ED0-8A0A-BA40CC637438}"/>
          </ac:spMkLst>
        </pc:spChg>
        <pc:spChg chg="mod">
          <ac:chgData name="Ashley Hiew" userId="1484f601-80c4-4fab-ba0a-2389b1e833cf" providerId="ADAL" clId="{4922E5DB-B7F8-4E9C-B5E4-0B441ED31B52}" dt="2018-11-23T07:46:27.220" v="36382" actId="20577"/>
          <ac:spMkLst>
            <pc:docMk/>
            <pc:sldMk cId="1392272372" sldId="294"/>
            <ac:spMk id="11" creationId="{5A300965-2E88-42CF-B786-52AB75CA3EEC}"/>
          </ac:spMkLst>
        </pc:spChg>
        <pc:spChg chg="del mod">
          <ac:chgData name="Ashley Hiew" userId="1484f601-80c4-4fab-ba0a-2389b1e833cf" providerId="ADAL" clId="{4922E5DB-B7F8-4E9C-B5E4-0B441ED31B52}" dt="2018-11-23T07:45:59.327" v="36357"/>
          <ac:spMkLst>
            <pc:docMk/>
            <pc:sldMk cId="1392272372" sldId="294"/>
            <ac:spMk id="12" creationId="{19A1A792-205B-417E-B602-4A6735F09D36}"/>
          </ac:spMkLst>
        </pc:spChg>
        <pc:spChg chg="del">
          <ac:chgData name="Ashley Hiew" userId="1484f601-80c4-4fab-ba0a-2389b1e833cf" providerId="ADAL" clId="{4922E5DB-B7F8-4E9C-B5E4-0B441ED31B52}" dt="2018-11-23T07:44:00.710" v="36161" actId="478"/>
          <ac:spMkLst>
            <pc:docMk/>
            <pc:sldMk cId="1392272372" sldId="294"/>
            <ac:spMk id="13" creationId="{DD785494-6155-45BA-B53A-F14A3D7E8F81}"/>
          </ac:spMkLst>
        </pc:spChg>
        <pc:picChg chg="add mod">
          <ac:chgData name="Ashley Hiew" userId="1484f601-80c4-4fab-ba0a-2389b1e833cf" providerId="ADAL" clId="{4922E5DB-B7F8-4E9C-B5E4-0B441ED31B52}" dt="2018-11-23T07:47:09.290" v="36385" actId="1076"/>
          <ac:picMkLst>
            <pc:docMk/>
            <pc:sldMk cId="1392272372" sldId="294"/>
            <ac:picMk id="3" creationId="{62231A16-E1AE-4840-8FE7-25B03660C98D}"/>
          </ac:picMkLst>
        </pc:picChg>
        <pc:picChg chg="del mod">
          <ac:chgData name="Ashley Hiew" userId="1484f601-80c4-4fab-ba0a-2389b1e833cf" providerId="ADAL" clId="{4922E5DB-B7F8-4E9C-B5E4-0B441ED31B52}" dt="2018-11-23T07:46:11.875" v="36359" actId="478"/>
          <ac:picMkLst>
            <pc:docMk/>
            <pc:sldMk cId="1392272372" sldId="294"/>
            <ac:picMk id="10" creationId="{A937D95E-0C90-428F-8E45-8D0AAEBBB7FC}"/>
          </ac:picMkLst>
        </pc:picChg>
      </pc:sldChg>
      <pc:sldChg chg="del">
        <pc:chgData name="Ashley Hiew" userId="1484f601-80c4-4fab-ba0a-2389b1e833cf" providerId="ADAL" clId="{4922E5DB-B7F8-4E9C-B5E4-0B441ED31B52}" dt="2018-11-23T07:21:45.527" v="35994" actId="2696"/>
        <pc:sldMkLst>
          <pc:docMk/>
          <pc:sldMk cId="1355241692" sldId="295"/>
        </pc:sldMkLst>
      </pc:sldChg>
      <pc:sldChg chg="addSp delSp modSp">
        <pc:chgData name="Ashley Hiew" userId="1484f601-80c4-4fab-ba0a-2389b1e833cf" providerId="ADAL" clId="{4922E5DB-B7F8-4E9C-B5E4-0B441ED31B52}" dt="2018-11-23T08:15:26.115" v="37590" actId="478"/>
        <pc:sldMkLst>
          <pc:docMk/>
          <pc:sldMk cId="3484386119" sldId="296"/>
        </pc:sldMkLst>
        <pc:spChg chg="mod">
          <ac:chgData name="Ashley Hiew" userId="1484f601-80c4-4fab-ba0a-2389b1e833cf" providerId="ADAL" clId="{4922E5DB-B7F8-4E9C-B5E4-0B441ED31B52}" dt="2018-11-23T07:57:10.422" v="37059" actId="1076"/>
          <ac:spMkLst>
            <pc:docMk/>
            <pc:sldMk cId="3484386119" sldId="296"/>
            <ac:spMk id="9" creationId="{7286602C-456A-4DFB-98D9-A4F8D9FC70BC}"/>
          </ac:spMkLst>
        </pc:spChg>
        <pc:spChg chg="mod">
          <ac:chgData name="Ashley Hiew" userId="1484f601-80c4-4fab-ba0a-2389b1e833cf" providerId="ADAL" clId="{4922E5DB-B7F8-4E9C-B5E4-0B441ED31B52}" dt="2018-11-23T07:55:23.131" v="36876" actId="1076"/>
          <ac:spMkLst>
            <pc:docMk/>
            <pc:sldMk cId="3484386119" sldId="296"/>
            <ac:spMk id="10" creationId="{003A9597-3AC1-41D0-8A68-B6381BD1EA5E}"/>
          </ac:spMkLst>
        </pc:spChg>
        <pc:spChg chg="mod">
          <ac:chgData name="Ashley Hiew" userId="1484f601-80c4-4fab-ba0a-2389b1e833cf" providerId="ADAL" clId="{4922E5DB-B7F8-4E9C-B5E4-0B441ED31B52}" dt="2018-11-23T07:55:28.509" v="36877" actId="1076"/>
          <ac:spMkLst>
            <pc:docMk/>
            <pc:sldMk cId="3484386119" sldId="296"/>
            <ac:spMk id="11" creationId="{59D25554-1C59-4CC8-BFC1-0251CDBE1AF9}"/>
          </ac:spMkLst>
        </pc:spChg>
        <pc:spChg chg="del mod">
          <ac:chgData name="Ashley Hiew" userId="1484f601-80c4-4fab-ba0a-2389b1e833cf" providerId="ADAL" clId="{4922E5DB-B7F8-4E9C-B5E4-0B441ED31B52}" dt="2018-11-23T08:07:13.636" v="37467" actId="478"/>
          <ac:spMkLst>
            <pc:docMk/>
            <pc:sldMk cId="3484386119" sldId="296"/>
            <ac:spMk id="16" creationId="{E2D04432-0EB9-46BC-B53A-07E50B8B0F0B}"/>
          </ac:spMkLst>
        </pc:spChg>
        <pc:spChg chg="mod">
          <ac:chgData name="Ashley Hiew" userId="1484f601-80c4-4fab-ba0a-2389b1e833cf" providerId="ADAL" clId="{4922E5DB-B7F8-4E9C-B5E4-0B441ED31B52}" dt="2018-11-23T08:07:15.538" v="37468" actId="1076"/>
          <ac:spMkLst>
            <pc:docMk/>
            <pc:sldMk cId="3484386119" sldId="296"/>
            <ac:spMk id="17" creationId="{F3E70186-4CD7-494B-8D07-1A058FEDEFD6}"/>
          </ac:spMkLst>
        </pc:spChg>
        <pc:spChg chg="mod">
          <ac:chgData name="Ashley Hiew" userId="1484f601-80c4-4fab-ba0a-2389b1e833cf" providerId="ADAL" clId="{4922E5DB-B7F8-4E9C-B5E4-0B441ED31B52}" dt="2018-11-23T08:14:50.573" v="37564" actId="1076"/>
          <ac:spMkLst>
            <pc:docMk/>
            <pc:sldMk cId="3484386119" sldId="296"/>
            <ac:spMk id="18" creationId="{D721373D-CFAE-468F-B963-1D0601CB589D}"/>
          </ac:spMkLst>
        </pc:spChg>
        <pc:spChg chg="mod">
          <ac:chgData name="Ashley Hiew" userId="1484f601-80c4-4fab-ba0a-2389b1e833cf" providerId="ADAL" clId="{4922E5DB-B7F8-4E9C-B5E4-0B441ED31B52}" dt="2018-11-23T08:15:17.831" v="37588" actId="20577"/>
          <ac:spMkLst>
            <pc:docMk/>
            <pc:sldMk cId="3484386119" sldId="296"/>
            <ac:spMk id="19" creationId="{003EF2B7-7B42-44F1-90AF-CE80EE8CAC44}"/>
          </ac:spMkLst>
        </pc:spChg>
        <pc:spChg chg="del mod">
          <ac:chgData name="Ashley Hiew" userId="1484f601-80c4-4fab-ba0a-2389b1e833cf" providerId="ADAL" clId="{4922E5DB-B7F8-4E9C-B5E4-0B441ED31B52}" dt="2018-11-23T08:15:26.115" v="37590" actId="478"/>
          <ac:spMkLst>
            <pc:docMk/>
            <pc:sldMk cId="3484386119" sldId="296"/>
            <ac:spMk id="24" creationId="{97FCF741-FFD6-4B2B-BA22-4493C9D875BF}"/>
          </ac:spMkLst>
        </pc:spChg>
        <pc:spChg chg="add mod">
          <ac:chgData name="Ashley Hiew" userId="1484f601-80c4-4fab-ba0a-2389b1e833cf" providerId="ADAL" clId="{4922E5DB-B7F8-4E9C-B5E4-0B441ED31B52}" dt="2018-11-23T07:56:59.182" v="37053" actId="1076"/>
          <ac:spMkLst>
            <pc:docMk/>
            <pc:sldMk cId="3484386119" sldId="296"/>
            <ac:spMk id="26" creationId="{D4F01C7F-3532-49A5-BD46-AF3E9471ACA9}"/>
          </ac:spMkLst>
        </pc:spChg>
        <pc:spChg chg="del mod">
          <ac:chgData name="Ashley Hiew" userId="1484f601-80c4-4fab-ba0a-2389b1e833cf" providerId="ADAL" clId="{4922E5DB-B7F8-4E9C-B5E4-0B441ED31B52}" dt="2018-11-23T08:07:20.315" v="37470" actId="478"/>
          <ac:spMkLst>
            <pc:docMk/>
            <pc:sldMk cId="3484386119" sldId="296"/>
            <ac:spMk id="28" creationId="{0EA40FD1-2B6B-4AF6-9A6D-24DA8E4AD0F2}"/>
          </ac:spMkLst>
        </pc:spChg>
        <pc:spChg chg="add mod">
          <ac:chgData name="Ashley Hiew" userId="1484f601-80c4-4fab-ba0a-2389b1e833cf" providerId="ADAL" clId="{4922E5DB-B7F8-4E9C-B5E4-0B441ED31B52}" dt="2018-11-23T08:04:30.589" v="37161" actId="1076"/>
          <ac:spMkLst>
            <pc:docMk/>
            <pc:sldMk cId="3484386119" sldId="296"/>
            <ac:spMk id="32" creationId="{4DB77743-F328-4805-BF41-EBB85B6EC8C4}"/>
          </ac:spMkLst>
        </pc:spChg>
        <pc:spChg chg="add mod">
          <ac:chgData name="Ashley Hiew" userId="1484f601-80c4-4fab-ba0a-2389b1e833cf" providerId="ADAL" clId="{4922E5DB-B7F8-4E9C-B5E4-0B441ED31B52}" dt="2018-11-23T08:13:06.909" v="37523" actId="20577"/>
          <ac:spMkLst>
            <pc:docMk/>
            <pc:sldMk cId="3484386119" sldId="296"/>
            <ac:spMk id="48" creationId="{5FC44A32-D51B-47AC-984D-CFD6E540379C}"/>
          </ac:spMkLst>
        </pc:spChg>
        <pc:spChg chg="add mod">
          <ac:chgData name="Ashley Hiew" userId="1484f601-80c4-4fab-ba0a-2389b1e833cf" providerId="ADAL" clId="{4922E5DB-B7F8-4E9C-B5E4-0B441ED31B52}" dt="2018-11-23T08:14:24.604" v="37551" actId="20577"/>
          <ac:spMkLst>
            <pc:docMk/>
            <pc:sldMk cId="3484386119" sldId="296"/>
            <ac:spMk id="50" creationId="{F668E7DF-7F6C-4084-BD7D-B932317A0D72}"/>
          </ac:spMkLst>
        </pc:spChg>
        <pc:spChg chg="add mod">
          <ac:chgData name="Ashley Hiew" userId="1484f601-80c4-4fab-ba0a-2389b1e833cf" providerId="ADAL" clId="{4922E5DB-B7F8-4E9C-B5E4-0B441ED31B52}" dt="2018-11-23T08:15:03.253" v="37581" actId="20577"/>
          <ac:spMkLst>
            <pc:docMk/>
            <pc:sldMk cId="3484386119" sldId="296"/>
            <ac:spMk id="54" creationId="{546DE60E-D76C-4404-8C46-2D7C7915D2DC}"/>
          </ac:spMkLst>
        </pc:spChg>
        <pc:picChg chg="add mod ord">
          <ac:chgData name="Ashley Hiew" userId="1484f601-80c4-4fab-ba0a-2389b1e833cf" providerId="ADAL" clId="{4922E5DB-B7F8-4E9C-B5E4-0B441ED31B52}" dt="2018-11-23T07:57:52.970" v="37068" actId="167"/>
          <ac:picMkLst>
            <pc:docMk/>
            <pc:sldMk cId="3484386119" sldId="296"/>
            <ac:picMk id="2" creationId="{2C3415CF-12CB-464D-ABC0-CDA62573014C}"/>
          </ac:picMkLst>
        </pc:picChg>
        <pc:picChg chg="add mod ord modCrop">
          <ac:chgData name="Ashley Hiew" userId="1484f601-80c4-4fab-ba0a-2389b1e833cf" providerId="ADAL" clId="{4922E5DB-B7F8-4E9C-B5E4-0B441ED31B52}" dt="2018-11-23T07:58:06.463" v="37071" actId="167"/>
          <ac:picMkLst>
            <pc:docMk/>
            <pc:sldMk cId="3484386119" sldId="296"/>
            <ac:picMk id="3" creationId="{56027B71-8405-4A41-A4D4-3F6F3682412D}"/>
          </ac:picMkLst>
        </pc:picChg>
        <pc:picChg chg="del">
          <ac:chgData name="Ashley Hiew" userId="1484f601-80c4-4fab-ba0a-2389b1e833cf" providerId="ADAL" clId="{4922E5DB-B7F8-4E9C-B5E4-0B441ED31B52}" dt="2018-11-23T07:51:39.048" v="36794" actId="478"/>
          <ac:picMkLst>
            <pc:docMk/>
            <pc:sldMk cId="3484386119" sldId="296"/>
            <ac:picMk id="4" creationId="{354EAC8B-DA2C-4C49-940E-BA5858FDC701}"/>
          </ac:picMkLst>
        </pc:picChg>
        <pc:picChg chg="add mod ord modCrop">
          <ac:chgData name="Ashley Hiew" userId="1484f601-80c4-4fab-ba0a-2389b1e833cf" providerId="ADAL" clId="{4922E5DB-B7F8-4E9C-B5E4-0B441ED31B52}" dt="2018-11-23T07:58:06.463" v="37071" actId="167"/>
          <ac:picMkLst>
            <pc:docMk/>
            <pc:sldMk cId="3484386119" sldId="296"/>
            <ac:picMk id="5" creationId="{6235F860-BF45-48F3-AA03-AAE4E1B392A8}"/>
          </ac:picMkLst>
        </pc:picChg>
        <pc:picChg chg="del">
          <ac:chgData name="Ashley Hiew" userId="1484f601-80c4-4fab-ba0a-2389b1e833cf" providerId="ADAL" clId="{4922E5DB-B7F8-4E9C-B5E4-0B441ED31B52}" dt="2018-11-23T07:52:26.102" v="36798" actId="478"/>
          <ac:picMkLst>
            <pc:docMk/>
            <pc:sldMk cId="3484386119" sldId="296"/>
            <ac:picMk id="6" creationId="{70B8E6EE-E063-4399-9844-4BBF1C4C2433}"/>
          </ac:picMkLst>
        </pc:picChg>
        <pc:picChg chg="del">
          <ac:chgData name="Ashley Hiew" userId="1484f601-80c4-4fab-ba0a-2389b1e833cf" providerId="ADAL" clId="{4922E5DB-B7F8-4E9C-B5E4-0B441ED31B52}" dt="2018-11-23T07:52:50.628" v="36803" actId="478"/>
          <ac:picMkLst>
            <pc:docMk/>
            <pc:sldMk cId="3484386119" sldId="296"/>
            <ac:picMk id="7" creationId="{E6492032-FDC6-48DA-BF02-891C9455C113}"/>
          </ac:picMkLst>
        </pc:picChg>
        <pc:picChg chg="add mod ord">
          <ac:chgData name="Ashley Hiew" userId="1484f601-80c4-4fab-ba0a-2389b1e833cf" providerId="ADAL" clId="{4922E5DB-B7F8-4E9C-B5E4-0B441ED31B52}" dt="2018-11-23T08:04:30.589" v="37161" actId="1076"/>
          <ac:picMkLst>
            <pc:docMk/>
            <pc:sldMk cId="3484386119" sldId="296"/>
            <ac:picMk id="12" creationId="{F51435C4-B03F-4E26-9F20-C36E68D4C2BD}"/>
          </ac:picMkLst>
        </pc:picChg>
        <pc:picChg chg="add mod ord">
          <ac:chgData name="Ashley Hiew" userId="1484f601-80c4-4fab-ba0a-2389b1e833cf" providerId="ADAL" clId="{4922E5DB-B7F8-4E9C-B5E4-0B441ED31B52}" dt="2018-11-23T07:58:02.094" v="37070" actId="167"/>
          <ac:picMkLst>
            <pc:docMk/>
            <pc:sldMk cId="3484386119" sldId="296"/>
            <ac:picMk id="14" creationId="{0E36220E-F6A2-4023-818E-9EB7F35DA846}"/>
          </ac:picMkLst>
        </pc:picChg>
        <pc:cxnChg chg="mod">
          <ac:chgData name="Ashley Hiew" userId="1484f601-80c4-4fab-ba0a-2389b1e833cf" providerId="ADAL" clId="{4922E5DB-B7F8-4E9C-B5E4-0B441ED31B52}" dt="2018-11-23T08:07:44.519" v="37474" actId="208"/>
          <ac:cxnSpMkLst>
            <pc:docMk/>
            <pc:sldMk cId="3484386119" sldId="296"/>
            <ac:cxnSpMk id="13" creationId="{95D7F24C-A253-49F1-9724-AAFD5C2E2385}"/>
          </ac:cxnSpMkLst>
        </pc:cxnChg>
        <pc:cxnChg chg="mod">
          <ac:chgData name="Ashley Hiew" userId="1484f601-80c4-4fab-ba0a-2389b1e833cf" providerId="ADAL" clId="{4922E5DB-B7F8-4E9C-B5E4-0B441ED31B52}" dt="2018-11-23T07:58:13.423" v="37073" actId="208"/>
          <ac:cxnSpMkLst>
            <pc:docMk/>
            <pc:sldMk cId="3484386119" sldId="296"/>
            <ac:cxnSpMk id="15" creationId="{20674844-D7E9-4A5E-A9D3-3473347C3511}"/>
          </ac:cxnSpMkLst>
        </pc:cxnChg>
        <pc:cxnChg chg="mod">
          <ac:chgData name="Ashley Hiew" userId="1484f601-80c4-4fab-ba0a-2389b1e833cf" providerId="ADAL" clId="{4922E5DB-B7F8-4E9C-B5E4-0B441ED31B52}" dt="2018-11-23T08:13:00.641" v="37518" actId="14100"/>
          <ac:cxnSpMkLst>
            <pc:docMk/>
            <pc:sldMk cId="3484386119" sldId="296"/>
            <ac:cxnSpMk id="20" creationId="{91591093-C54A-4176-9772-F493A770F89F}"/>
          </ac:cxnSpMkLst>
        </pc:cxnChg>
        <pc:cxnChg chg="mod">
          <ac:chgData name="Ashley Hiew" userId="1484f601-80c4-4fab-ba0a-2389b1e833cf" providerId="ADAL" clId="{4922E5DB-B7F8-4E9C-B5E4-0B441ED31B52}" dt="2018-11-23T08:14:48.586" v="37563" actId="1076"/>
          <ac:cxnSpMkLst>
            <pc:docMk/>
            <pc:sldMk cId="3484386119" sldId="296"/>
            <ac:cxnSpMk id="25" creationId="{E3ABF0B6-1F3E-4C41-84DD-8FE22F5C1115}"/>
          </ac:cxnSpMkLst>
        </pc:cxnChg>
        <pc:cxnChg chg="add mod">
          <ac:chgData name="Ashley Hiew" userId="1484f601-80c4-4fab-ba0a-2389b1e833cf" providerId="ADAL" clId="{4922E5DB-B7F8-4E9C-B5E4-0B441ED31B52}" dt="2018-11-23T07:58:19.782" v="37075" actId="14100"/>
          <ac:cxnSpMkLst>
            <pc:docMk/>
            <pc:sldMk cId="3484386119" sldId="296"/>
            <ac:cxnSpMk id="29" creationId="{A61B3F07-A27D-488E-B5A3-62606EF3B1E1}"/>
          </ac:cxnSpMkLst>
        </pc:cxnChg>
        <pc:cxnChg chg="add mod">
          <ac:chgData name="Ashley Hiew" userId="1484f601-80c4-4fab-ba0a-2389b1e833cf" providerId="ADAL" clId="{4922E5DB-B7F8-4E9C-B5E4-0B441ED31B52}" dt="2018-11-23T08:13:10.321" v="37524" actId="14100"/>
          <ac:cxnSpMkLst>
            <pc:docMk/>
            <pc:sldMk cId="3484386119" sldId="296"/>
            <ac:cxnSpMk id="38" creationId="{965B2C56-6991-4ED5-9EF1-CBD22FA74B54}"/>
          </ac:cxnSpMkLst>
        </pc:cxnChg>
        <pc:cxnChg chg="add del mod">
          <ac:chgData name="Ashley Hiew" userId="1484f601-80c4-4fab-ba0a-2389b1e833cf" providerId="ADAL" clId="{4922E5DB-B7F8-4E9C-B5E4-0B441ED31B52}" dt="2018-11-23T08:15:25.143" v="37589" actId="478"/>
          <ac:cxnSpMkLst>
            <pc:docMk/>
            <pc:sldMk cId="3484386119" sldId="296"/>
            <ac:cxnSpMk id="43" creationId="{179CE6DA-4FF7-4C5B-A4A4-37B55C49A7DE}"/>
          </ac:cxnSpMkLst>
        </pc:cxnChg>
        <pc:cxnChg chg="add mod">
          <ac:chgData name="Ashley Hiew" userId="1484f601-80c4-4fab-ba0a-2389b1e833cf" providerId="ADAL" clId="{4922E5DB-B7F8-4E9C-B5E4-0B441ED31B52}" dt="2018-11-23T08:14:42.829" v="37560" actId="14100"/>
          <ac:cxnSpMkLst>
            <pc:docMk/>
            <pc:sldMk cId="3484386119" sldId="296"/>
            <ac:cxnSpMk id="51" creationId="{36463947-59D3-469E-9251-67FD41A6290C}"/>
          </ac:cxnSpMkLst>
        </pc:cxnChg>
      </pc:sldChg>
      <pc:sldChg chg="modSp">
        <pc:chgData name="Ashley Hiew" userId="1484f601-80c4-4fab-ba0a-2389b1e833cf" providerId="ADAL" clId="{4922E5DB-B7F8-4E9C-B5E4-0B441ED31B52}" dt="2018-11-21T09:43:57.813" v="9843" actId="20577"/>
        <pc:sldMkLst>
          <pc:docMk/>
          <pc:sldMk cId="233728258" sldId="297"/>
        </pc:sldMkLst>
        <pc:spChg chg="mod">
          <ac:chgData name="Ashley Hiew" userId="1484f601-80c4-4fab-ba0a-2389b1e833cf" providerId="ADAL" clId="{4922E5DB-B7F8-4E9C-B5E4-0B441ED31B52}" dt="2018-11-21T03:06:46.772" v="6544" actId="20577"/>
          <ac:spMkLst>
            <pc:docMk/>
            <pc:sldMk cId="233728258" sldId="297"/>
            <ac:spMk id="4" creationId="{D8683FD9-1726-4B20-BEA7-430DFE905AB1}"/>
          </ac:spMkLst>
        </pc:spChg>
        <pc:spChg chg="mod">
          <ac:chgData name="Ashley Hiew" userId="1484f601-80c4-4fab-ba0a-2389b1e833cf" providerId="ADAL" clId="{4922E5DB-B7F8-4E9C-B5E4-0B441ED31B52}" dt="2018-11-21T09:43:57.813" v="9843" actId="20577"/>
          <ac:spMkLst>
            <pc:docMk/>
            <pc:sldMk cId="233728258" sldId="297"/>
            <ac:spMk id="5" creationId="{45B97D72-C77C-45E4-A33F-06FEEB33F42A}"/>
          </ac:spMkLst>
        </pc:spChg>
      </pc:sldChg>
      <pc:sldChg chg="addSp delSp modSp">
        <pc:chgData name="Ashley Hiew" userId="1484f601-80c4-4fab-ba0a-2389b1e833cf" providerId="ADAL" clId="{4922E5DB-B7F8-4E9C-B5E4-0B441ED31B52}" dt="2018-11-21T02:22:46.836" v="5462" actId="1076"/>
        <pc:sldMkLst>
          <pc:docMk/>
          <pc:sldMk cId="687161044" sldId="298"/>
        </pc:sldMkLst>
        <pc:spChg chg="mod">
          <ac:chgData name="Ashley Hiew" userId="1484f601-80c4-4fab-ba0a-2389b1e833cf" providerId="ADAL" clId="{4922E5DB-B7F8-4E9C-B5E4-0B441ED31B52}" dt="2018-11-21T02:20:32.978" v="5290" actId="20577"/>
          <ac:spMkLst>
            <pc:docMk/>
            <pc:sldMk cId="687161044" sldId="298"/>
            <ac:spMk id="3" creationId="{23CB719A-0737-4770-A3E0-A25469055FAE}"/>
          </ac:spMkLst>
        </pc:spChg>
        <pc:spChg chg="mod ord">
          <ac:chgData name="Ashley Hiew" userId="1484f601-80c4-4fab-ba0a-2389b1e833cf" providerId="ADAL" clId="{4922E5DB-B7F8-4E9C-B5E4-0B441ED31B52}" dt="2018-11-21T02:16:47.271" v="5126" actId="164"/>
          <ac:spMkLst>
            <pc:docMk/>
            <pc:sldMk cId="687161044" sldId="298"/>
            <ac:spMk id="5" creationId="{B1C2BF32-AF3F-41D1-ADE4-D9768A322E3C}"/>
          </ac:spMkLst>
        </pc:spChg>
        <pc:spChg chg="add del mod ord">
          <ac:chgData name="Ashley Hiew" userId="1484f601-80c4-4fab-ba0a-2389b1e833cf" providerId="ADAL" clId="{4922E5DB-B7F8-4E9C-B5E4-0B441ED31B52}" dt="2018-11-21T02:11:11.894" v="4877"/>
          <ac:spMkLst>
            <pc:docMk/>
            <pc:sldMk cId="687161044" sldId="298"/>
            <ac:spMk id="8" creationId="{9890829D-4EF9-481A-8143-295CBB6C8DAE}"/>
          </ac:spMkLst>
        </pc:spChg>
        <pc:spChg chg="add del mod">
          <ac:chgData name="Ashley Hiew" userId="1484f601-80c4-4fab-ba0a-2389b1e833cf" providerId="ADAL" clId="{4922E5DB-B7F8-4E9C-B5E4-0B441ED31B52}" dt="2018-11-21T02:17:51.265" v="5150"/>
          <ac:spMkLst>
            <pc:docMk/>
            <pc:sldMk cId="687161044" sldId="298"/>
            <ac:spMk id="13" creationId="{881C437C-639F-4E18-8AB5-488D9315EE5C}"/>
          </ac:spMkLst>
        </pc:spChg>
        <pc:spChg chg="add mod">
          <ac:chgData name="Ashley Hiew" userId="1484f601-80c4-4fab-ba0a-2389b1e833cf" providerId="ADAL" clId="{4922E5DB-B7F8-4E9C-B5E4-0B441ED31B52}" dt="2018-11-21T02:19:13.957" v="5248" actId="164"/>
          <ac:spMkLst>
            <pc:docMk/>
            <pc:sldMk cId="687161044" sldId="298"/>
            <ac:spMk id="14" creationId="{51DC1C82-7C86-490D-9BC7-8EA4AC4E21B8}"/>
          </ac:spMkLst>
        </pc:spChg>
        <pc:spChg chg="add mod">
          <ac:chgData name="Ashley Hiew" userId="1484f601-80c4-4fab-ba0a-2389b1e833cf" providerId="ADAL" clId="{4922E5DB-B7F8-4E9C-B5E4-0B441ED31B52}" dt="2018-11-21T02:19:23.790" v="5251" actId="164"/>
          <ac:spMkLst>
            <pc:docMk/>
            <pc:sldMk cId="687161044" sldId="298"/>
            <ac:spMk id="16" creationId="{E960AD9D-8BAE-4FD5-8E34-CDFECC88CBA3}"/>
          </ac:spMkLst>
        </pc:spChg>
        <pc:spChg chg="add mod">
          <ac:chgData name="Ashley Hiew" userId="1484f601-80c4-4fab-ba0a-2389b1e833cf" providerId="ADAL" clId="{4922E5DB-B7F8-4E9C-B5E4-0B441ED31B52}" dt="2018-11-21T02:20:15.345" v="5273" actId="1076"/>
          <ac:spMkLst>
            <pc:docMk/>
            <pc:sldMk cId="687161044" sldId="298"/>
            <ac:spMk id="18" creationId="{19504654-25CC-403E-9070-C06C3F478C70}"/>
          </ac:spMkLst>
        </pc:spChg>
        <pc:spChg chg="add mod">
          <ac:chgData name="Ashley Hiew" userId="1484f601-80c4-4fab-ba0a-2389b1e833cf" providerId="ADAL" clId="{4922E5DB-B7F8-4E9C-B5E4-0B441ED31B52}" dt="2018-11-21T02:22:46.836" v="5462" actId="1076"/>
          <ac:spMkLst>
            <pc:docMk/>
            <pc:sldMk cId="687161044" sldId="298"/>
            <ac:spMk id="21" creationId="{913F9FAE-5649-422E-BFCE-493CE6C624FF}"/>
          </ac:spMkLst>
        </pc:spChg>
        <pc:grpChg chg="add mod">
          <ac:chgData name="Ashley Hiew" userId="1484f601-80c4-4fab-ba0a-2389b1e833cf" providerId="ADAL" clId="{4922E5DB-B7F8-4E9C-B5E4-0B441ED31B52}" dt="2018-11-21T02:19:23.790" v="5251" actId="164"/>
          <ac:grpSpMkLst>
            <pc:docMk/>
            <pc:sldMk cId="687161044" sldId="298"/>
            <ac:grpSpMk id="12" creationId="{FE1B86C0-7FD5-4D82-B538-3668484D8C60}"/>
          </ac:grpSpMkLst>
        </pc:grpChg>
        <pc:grpChg chg="add mod">
          <ac:chgData name="Ashley Hiew" userId="1484f601-80c4-4fab-ba0a-2389b1e833cf" providerId="ADAL" clId="{4922E5DB-B7F8-4E9C-B5E4-0B441ED31B52}" dt="2018-11-21T02:19:26.649" v="5253" actId="1076"/>
          <ac:grpSpMkLst>
            <pc:docMk/>
            <pc:sldMk cId="687161044" sldId="298"/>
            <ac:grpSpMk id="15" creationId="{B8B0A091-FBA9-45AA-B8AA-A71CA8118EA2}"/>
          </ac:grpSpMkLst>
        </pc:grpChg>
        <pc:grpChg chg="add mod">
          <ac:chgData name="Ashley Hiew" userId="1484f601-80c4-4fab-ba0a-2389b1e833cf" providerId="ADAL" clId="{4922E5DB-B7F8-4E9C-B5E4-0B441ED31B52}" dt="2018-11-21T02:19:28.050" v="5254" actId="1076"/>
          <ac:grpSpMkLst>
            <pc:docMk/>
            <pc:sldMk cId="687161044" sldId="298"/>
            <ac:grpSpMk id="17" creationId="{2921CC57-71E2-4CBC-BBB4-EC15D46E5D13}"/>
          </ac:grpSpMkLst>
        </pc:grpChg>
        <pc:picChg chg="del">
          <ac:chgData name="Ashley Hiew" userId="1484f601-80c4-4fab-ba0a-2389b1e833cf" providerId="ADAL" clId="{4922E5DB-B7F8-4E9C-B5E4-0B441ED31B52}" dt="2018-11-21T02:09:48.699" v="4871" actId="478"/>
          <ac:picMkLst>
            <pc:docMk/>
            <pc:sldMk cId="687161044" sldId="298"/>
            <ac:picMk id="4" creationId="{AB406934-8AC2-46E0-8F2A-02894B0477E8}"/>
          </ac:picMkLst>
        </pc:picChg>
        <pc:picChg chg="add del mod">
          <ac:chgData name="Ashley Hiew" userId="1484f601-80c4-4fab-ba0a-2389b1e833cf" providerId="ADAL" clId="{4922E5DB-B7F8-4E9C-B5E4-0B441ED31B52}" dt="2018-11-21T02:10:57.461" v="4876" actId="478"/>
          <ac:picMkLst>
            <pc:docMk/>
            <pc:sldMk cId="687161044" sldId="298"/>
            <ac:picMk id="6" creationId="{B75FCBD1-5A8D-400C-AAF4-CA49D926C5DD}"/>
          </ac:picMkLst>
        </pc:picChg>
        <pc:picChg chg="add mod">
          <ac:chgData name="Ashley Hiew" userId="1484f601-80c4-4fab-ba0a-2389b1e833cf" providerId="ADAL" clId="{4922E5DB-B7F8-4E9C-B5E4-0B441ED31B52}" dt="2018-11-21T02:20:15.345" v="5273" actId="1076"/>
          <ac:picMkLst>
            <pc:docMk/>
            <pc:sldMk cId="687161044" sldId="298"/>
            <ac:picMk id="9" creationId="{724622A3-43E3-4EC3-9E28-8135CDB43D49}"/>
          </ac:picMkLst>
        </pc:picChg>
        <pc:picChg chg="add mod">
          <ac:chgData name="Ashley Hiew" userId="1484f601-80c4-4fab-ba0a-2389b1e833cf" providerId="ADAL" clId="{4922E5DB-B7F8-4E9C-B5E4-0B441ED31B52}" dt="2018-11-21T02:16:47.271" v="5126" actId="164"/>
          <ac:picMkLst>
            <pc:docMk/>
            <pc:sldMk cId="687161044" sldId="298"/>
            <ac:picMk id="10" creationId="{0ACFF566-D618-41DC-B66B-4F423BD16D54}"/>
          </ac:picMkLst>
        </pc:picChg>
        <pc:picChg chg="add mod">
          <ac:chgData name="Ashley Hiew" userId="1484f601-80c4-4fab-ba0a-2389b1e833cf" providerId="ADAL" clId="{4922E5DB-B7F8-4E9C-B5E4-0B441ED31B52}" dt="2018-11-21T02:19:13.957" v="5248" actId="164"/>
          <ac:picMkLst>
            <pc:docMk/>
            <pc:sldMk cId="687161044" sldId="298"/>
            <ac:picMk id="11" creationId="{3D9FD1F1-6A09-49DE-870B-ABAB07720C72}"/>
          </ac:picMkLst>
        </pc:picChg>
        <pc:cxnChg chg="add mod">
          <ac:chgData name="Ashley Hiew" userId="1484f601-80c4-4fab-ba0a-2389b1e833cf" providerId="ADAL" clId="{4922E5DB-B7F8-4E9C-B5E4-0B441ED31B52}" dt="2018-11-21T02:20:57.473" v="5292" actId="208"/>
          <ac:cxnSpMkLst>
            <pc:docMk/>
            <pc:sldMk cId="687161044" sldId="298"/>
            <ac:cxnSpMk id="20" creationId="{A0B9462D-62FC-4F2E-BCE7-6D11436A1AFA}"/>
          </ac:cxnSpMkLst>
        </pc:cxnChg>
      </pc:sldChg>
      <pc:sldChg chg="ord">
        <pc:chgData name="Ashley Hiew" userId="1484f601-80c4-4fab-ba0a-2389b1e833cf" providerId="ADAL" clId="{4922E5DB-B7F8-4E9C-B5E4-0B441ED31B52}" dt="2018-11-21T09:57:14.032" v="10738"/>
        <pc:sldMkLst>
          <pc:docMk/>
          <pc:sldMk cId="1529212659" sldId="300"/>
        </pc:sldMkLst>
      </pc:sldChg>
      <pc:sldChg chg="addSp delSp modSp">
        <pc:chgData name="Ashley Hiew" userId="1484f601-80c4-4fab-ba0a-2389b1e833cf" providerId="ADAL" clId="{4922E5DB-B7F8-4E9C-B5E4-0B441ED31B52}" dt="2018-11-21T02:43:53.197" v="6218" actId="20577"/>
        <pc:sldMkLst>
          <pc:docMk/>
          <pc:sldMk cId="1950563900" sldId="301"/>
        </pc:sldMkLst>
        <pc:spChg chg="mod">
          <ac:chgData name="Ashley Hiew" userId="1484f601-80c4-4fab-ba0a-2389b1e833cf" providerId="ADAL" clId="{4922E5DB-B7F8-4E9C-B5E4-0B441ED31B52}" dt="2018-11-21T02:43:53.197" v="6218" actId="20577"/>
          <ac:spMkLst>
            <pc:docMk/>
            <pc:sldMk cId="1950563900" sldId="301"/>
            <ac:spMk id="2" creationId="{A68DEA46-B527-4716-8A5C-D4DD625AFED5}"/>
          </ac:spMkLst>
        </pc:spChg>
        <pc:spChg chg="mod">
          <ac:chgData name="Ashley Hiew" userId="1484f601-80c4-4fab-ba0a-2389b1e833cf" providerId="ADAL" clId="{4922E5DB-B7F8-4E9C-B5E4-0B441ED31B52}" dt="2018-11-21T02:36:23.480" v="5793" actId="14100"/>
          <ac:spMkLst>
            <pc:docMk/>
            <pc:sldMk cId="1950563900" sldId="301"/>
            <ac:spMk id="3" creationId="{4C55FDD2-AE1E-4A4D-8EF8-33F9604EF084}"/>
          </ac:spMkLst>
        </pc:spChg>
        <pc:spChg chg="del">
          <ac:chgData name="Ashley Hiew" userId="1484f601-80c4-4fab-ba0a-2389b1e833cf" providerId="ADAL" clId="{4922E5DB-B7F8-4E9C-B5E4-0B441ED31B52}" dt="2018-11-21T02:31:25.835" v="5604" actId="478"/>
          <ac:spMkLst>
            <pc:docMk/>
            <pc:sldMk cId="1950563900" sldId="301"/>
            <ac:spMk id="8" creationId="{DDA22AAE-5D23-42D0-92D0-7961A28E3652}"/>
          </ac:spMkLst>
        </pc:spChg>
        <pc:spChg chg="del mod">
          <ac:chgData name="Ashley Hiew" userId="1484f601-80c4-4fab-ba0a-2389b1e833cf" providerId="ADAL" clId="{4922E5DB-B7F8-4E9C-B5E4-0B441ED31B52}" dt="2018-11-21T02:31:40.271" v="5609" actId="478"/>
          <ac:spMkLst>
            <pc:docMk/>
            <pc:sldMk cId="1950563900" sldId="301"/>
            <ac:spMk id="9" creationId="{B3596C6D-9963-4BBE-AD50-A7B63AC7D5EA}"/>
          </ac:spMkLst>
        </pc:spChg>
        <pc:spChg chg="add mod">
          <ac:chgData name="Ashley Hiew" userId="1484f601-80c4-4fab-ba0a-2389b1e833cf" providerId="ADAL" clId="{4922E5DB-B7F8-4E9C-B5E4-0B441ED31B52}" dt="2018-11-21T02:34:36.996" v="5679" actId="1076"/>
          <ac:spMkLst>
            <pc:docMk/>
            <pc:sldMk cId="1950563900" sldId="301"/>
            <ac:spMk id="12" creationId="{27C70A60-3F69-448F-9643-2501D0FF6E7A}"/>
          </ac:spMkLst>
        </pc:spChg>
        <pc:spChg chg="add mod">
          <ac:chgData name="Ashley Hiew" userId="1484f601-80c4-4fab-ba0a-2389b1e833cf" providerId="ADAL" clId="{4922E5DB-B7F8-4E9C-B5E4-0B441ED31B52}" dt="2018-11-21T02:34:34.484" v="5678" actId="1076"/>
          <ac:spMkLst>
            <pc:docMk/>
            <pc:sldMk cId="1950563900" sldId="301"/>
            <ac:spMk id="14" creationId="{B2329F0C-4484-478A-B555-132259568942}"/>
          </ac:spMkLst>
        </pc:spChg>
        <pc:spChg chg="add mod ord">
          <ac:chgData name="Ashley Hiew" userId="1484f601-80c4-4fab-ba0a-2389b1e833cf" providerId="ADAL" clId="{4922E5DB-B7F8-4E9C-B5E4-0B441ED31B52}" dt="2018-11-21T02:36:20.640" v="5792" actId="1076"/>
          <ac:spMkLst>
            <pc:docMk/>
            <pc:sldMk cId="1950563900" sldId="301"/>
            <ac:spMk id="15" creationId="{8980546A-92E4-4A3B-8B7E-0BB65F5488A8}"/>
          </ac:spMkLst>
        </pc:spChg>
        <pc:picChg chg="mod ord">
          <ac:chgData name="Ashley Hiew" userId="1484f601-80c4-4fab-ba0a-2389b1e833cf" providerId="ADAL" clId="{4922E5DB-B7F8-4E9C-B5E4-0B441ED31B52}" dt="2018-11-21T02:36:20.640" v="5792" actId="1076"/>
          <ac:picMkLst>
            <pc:docMk/>
            <pc:sldMk cId="1950563900" sldId="301"/>
            <ac:picMk id="4" creationId="{087288E4-63AD-4981-8ED1-E44429563EB3}"/>
          </ac:picMkLst>
        </pc:picChg>
        <pc:picChg chg="add mod">
          <ac:chgData name="Ashley Hiew" userId="1484f601-80c4-4fab-ba0a-2389b1e833cf" providerId="ADAL" clId="{4922E5DB-B7F8-4E9C-B5E4-0B441ED31B52}" dt="2018-11-21T02:35:36.817" v="5733" actId="14100"/>
          <ac:picMkLst>
            <pc:docMk/>
            <pc:sldMk cId="1950563900" sldId="301"/>
            <ac:picMk id="5" creationId="{C772ED13-CD7A-4FA1-A4A9-6572F1B8F46A}"/>
          </ac:picMkLst>
        </pc:picChg>
        <pc:picChg chg="del">
          <ac:chgData name="Ashley Hiew" userId="1484f601-80c4-4fab-ba0a-2389b1e833cf" providerId="ADAL" clId="{4922E5DB-B7F8-4E9C-B5E4-0B441ED31B52}" dt="2018-11-21T02:23:10.710" v="5464" actId="478"/>
          <ac:picMkLst>
            <pc:docMk/>
            <pc:sldMk cId="1950563900" sldId="301"/>
            <ac:picMk id="6" creationId="{69F2E6EE-35E5-4A25-BC54-B29A8DC49A66}"/>
          </ac:picMkLst>
        </pc:picChg>
        <pc:picChg chg="del">
          <ac:chgData name="Ashley Hiew" userId="1484f601-80c4-4fab-ba0a-2389b1e833cf" providerId="ADAL" clId="{4922E5DB-B7F8-4E9C-B5E4-0B441ED31B52}" dt="2018-11-21T02:23:16.480" v="5468" actId="478"/>
          <ac:picMkLst>
            <pc:docMk/>
            <pc:sldMk cId="1950563900" sldId="301"/>
            <ac:picMk id="7" creationId="{FE4A3339-23E5-43FC-B472-994E556B601C}"/>
          </ac:picMkLst>
        </pc:picChg>
        <pc:picChg chg="add mod">
          <ac:chgData name="Ashley Hiew" userId="1484f601-80c4-4fab-ba0a-2389b1e833cf" providerId="ADAL" clId="{4922E5DB-B7F8-4E9C-B5E4-0B441ED31B52}" dt="2018-11-21T02:34:36.996" v="5679" actId="1076"/>
          <ac:picMkLst>
            <pc:docMk/>
            <pc:sldMk cId="1950563900" sldId="301"/>
            <ac:picMk id="10" creationId="{D626ACB3-99D2-4454-A0A1-6793730A8E5E}"/>
          </ac:picMkLst>
        </pc:picChg>
        <pc:picChg chg="add del mod">
          <ac:chgData name="Ashley Hiew" userId="1484f601-80c4-4fab-ba0a-2389b1e833cf" providerId="ADAL" clId="{4922E5DB-B7F8-4E9C-B5E4-0B441ED31B52}" dt="2018-11-21T02:35:30.425" v="5730" actId="478"/>
          <ac:picMkLst>
            <pc:docMk/>
            <pc:sldMk cId="1950563900" sldId="301"/>
            <ac:picMk id="11" creationId="{CEC3EB5C-A339-43B4-9788-4E8910EE2998}"/>
          </ac:picMkLst>
        </pc:picChg>
        <pc:picChg chg="add mod">
          <ac:chgData name="Ashley Hiew" userId="1484f601-80c4-4fab-ba0a-2389b1e833cf" providerId="ADAL" clId="{4922E5DB-B7F8-4E9C-B5E4-0B441ED31B52}" dt="2018-11-21T02:32:36.711" v="5649" actId="571"/>
          <ac:picMkLst>
            <pc:docMk/>
            <pc:sldMk cId="1950563900" sldId="301"/>
            <ac:picMk id="13" creationId="{0F61FC48-0105-478B-8968-A92EC01B324F}"/>
          </ac:picMkLst>
        </pc:picChg>
      </pc:sldChg>
      <pc:sldChg chg="addSp delSp modSp">
        <pc:chgData name="Ashley Hiew" userId="1484f601-80c4-4fab-ba0a-2389b1e833cf" providerId="ADAL" clId="{4922E5DB-B7F8-4E9C-B5E4-0B441ED31B52}" dt="2018-11-21T02:44:55.976" v="6306" actId="20577"/>
        <pc:sldMkLst>
          <pc:docMk/>
          <pc:sldMk cId="357088524" sldId="305"/>
        </pc:sldMkLst>
        <pc:spChg chg="mod">
          <ac:chgData name="Ashley Hiew" userId="1484f601-80c4-4fab-ba0a-2389b1e833cf" providerId="ADAL" clId="{4922E5DB-B7F8-4E9C-B5E4-0B441ED31B52}" dt="2018-11-21T02:44:20.881" v="6241" actId="20577"/>
          <ac:spMkLst>
            <pc:docMk/>
            <pc:sldMk cId="357088524" sldId="305"/>
            <ac:spMk id="2" creationId="{249BA22E-D3E3-41F2-B7E1-2300BF6D6C8A}"/>
          </ac:spMkLst>
        </pc:spChg>
        <pc:spChg chg="mod">
          <ac:chgData name="Ashley Hiew" userId="1484f601-80c4-4fab-ba0a-2389b1e833cf" providerId="ADAL" clId="{4922E5DB-B7F8-4E9C-B5E4-0B441ED31B52}" dt="2018-11-21T02:44:55.976" v="6306" actId="20577"/>
          <ac:spMkLst>
            <pc:docMk/>
            <pc:sldMk cId="357088524" sldId="305"/>
            <ac:spMk id="5" creationId="{7B3D9E20-2A57-4A0D-959C-A555B9214DA7}"/>
          </ac:spMkLst>
        </pc:spChg>
        <pc:spChg chg="del">
          <ac:chgData name="Ashley Hiew" userId="1484f601-80c4-4fab-ba0a-2389b1e833cf" providerId="ADAL" clId="{4922E5DB-B7F8-4E9C-B5E4-0B441ED31B52}" dt="2018-11-21T02:40:08.486" v="6014" actId="478"/>
          <ac:spMkLst>
            <pc:docMk/>
            <pc:sldMk cId="357088524" sldId="305"/>
            <ac:spMk id="8" creationId="{43F061AE-EA58-44BD-9690-AEE09D8C7B37}"/>
          </ac:spMkLst>
        </pc:spChg>
        <pc:spChg chg="add mod">
          <ac:chgData name="Ashley Hiew" userId="1484f601-80c4-4fab-ba0a-2389b1e833cf" providerId="ADAL" clId="{4922E5DB-B7F8-4E9C-B5E4-0B441ED31B52}" dt="2018-11-21T02:41:01.809" v="6057" actId="1076"/>
          <ac:spMkLst>
            <pc:docMk/>
            <pc:sldMk cId="357088524" sldId="305"/>
            <ac:spMk id="10" creationId="{7679878E-230A-4EA8-9160-3D7416B4D36D}"/>
          </ac:spMkLst>
        </pc:spChg>
        <pc:picChg chg="add mod">
          <ac:chgData name="Ashley Hiew" userId="1484f601-80c4-4fab-ba0a-2389b1e833cf" providerId="ADAL" clId="{4922E5DB-B7F8-4E9C-B5E4-0B441ED31B52}" dt="2018-11-21T02:41:01.809" v="6057" actId="1076"/>
          <ac:picMkLst>
            <pc:docMk/>
            <pc:sldMk cId="357088524" sldId="305"/>
            <ac:picMk id="3" creationId="{E0000101-F081-42FE-BCB3-E5630767B5B2}"/>
          </ac:picMkLst>
        </pc:picChg>
        <pc:picChg chg="del">
          <ac:chgData name="Ashley Hiew" userId="1484f601-80c4-4fab-ba0a-2389b1e833cf" providerId="ADAL" clId="{4922E5DB-B7F8-4E9C-B5E4-0B441ED31B52}" dt="2018-11-21T02:37:26.991" v="5794" actId="478"/>
          <ac:picMkLst>
            <pc:docMk/>
            <pc:sldMk cId="357088524" sldId="305"/>
            <ac:picMk id="4" creationId="{214AA490-2C1F-4C1E-A045-164BB6488265}"/>
          </ac:picMkLst>
        </pc:picChg>
        <pc:picChg chg="del">
          <ac:chgData name="Ashley Hiew" userId="1484f601-80c4-4fab-ba0a-2389b1e833cf" providerId="ADAL" clId="{4922E5DB-B7F8-4E9C-B5E4-0B441ED31B52}" dt="2018-11-21T02:37:59.903" v="5831" actId="478"/>
          <ac:picMkLst>
            <pc:docMk/>
            <pc:sldMk cId="357088524" sldId="305"/>
            <ac:picMk id="6" creationId="{A74B1A0C-9FCA-4A28-A3E7-7464150C2110}"/>
          </ac:picMkLst>
        </pc:picChg>
        <pc:picChg chg="del">
          <ac:chgData name="Ashley Hiew" userId="1484f601-80c4-4fab-ba0a-2389b1e833cf" providerId="ADAL" clId="{4922E5DB-B7F8-4E9C-B5E4-0B441ED31B52}" dt="2018-11-21T02:37:58.477" v="5830" actId="478"/>
          <ac:picMkLst>
            <pc:docMk/>
            <pc:sldMk cId="357088524" sldId="305"/>
            <ac:picMk id="7" creationId="{6E9D103E-85C9-4DE2-B00A-BD4916C5172A}"/>
          </ac:picMkLst>
        </pc:picChg>
        <pc:picChg chg="add mod">
          <ac:chgData name="Ashley Hiew" userId="1484f601-80c4-4fab-ba0a-2389b1e833cf" providerId="ADAL" clId="{4922E5DB-B7F8-4E9C-B5E4-0B441ED31B52}" dt="2018-11-21T02:41:01.809" v="6057" actId="1076"/>
          <ac:picMkLst>
            <pc:docMk/>
            <pc:sldMk cId="357088524" sldId="305"/>
            <ac:picMk id="9" creationId="{039A67E4-8F18-4B3C-9FCF-40F6FEA347E8}"/>
          </ac:picMkLst>
        </pc:picChg>
      </pc:sldChg>
      <pc:sldChg chg="addSp delSp modSp">
        <pc:chgData name="Ashley Hiew" userId="1484f601-80c4-4fab-ba0a-2389b1e833cf" providerId="ADAL" clId="{4922E5DB-B7F8-4E9C-B5E4-0B441ED31B52}" dt="2018-11-21T03:10:45.208" v="6960" actId="20577"/>
        <pc:sldMkLst>
          <pc:docMk/>
          <pc:sldMk cId="2013760474" sldId="310"/>
        </pc:sldMkLst>
        <pc:spChg chg="mod">
          <ac:chgData name="Ashley Hiew" userId="1484f601-80c4-4fab-ba0a-2389b1e833cf" providerId="ADAL" clId="{4922E5DB-B7F8-4E9C-B5E4-0B441ED31B52}" dt="2018-11-21T03:07:00.303" v="6547" actId="20577"/>
          <ac:spMkLst>
            <pc:docMk/>
            <pc:sldMk cId="2013760474" sldId="310"/>
            <ac:spMk id="2" creationId="{249BA22E-D3E3-41F2-B7E1-2300BF6D6C8A}"/>
          </ac:spMkLst>
        </pc:spChg>
        <pc:spChg chg="mod">
          <ac:chgData name="Ashley Hiew" userId="1484f601-80c4-4fab-ba0a-2389b1e833cf" providerId="ADAL" clId="{4922E5DB-B7F8-4E9C-B5E4-0B441ED31B52}" dt="2018-11-21T03:10:45.208" v="6960" actId="20577"/>
          <ac:spMkLst>
            <pc:docMk/>
            <pc:sldMk cId="2013760474" sldId="310"/>
            <ac:spMk id="8" creationId="{4AFC97CB-4A83-488B-B356-160CAD57CEE8}"/>
          </ac:spMkLst>
        </pc:spChg>
        <pc:spChg chg="add mod">
          <ac:chgData name="Ashley Hiew" userId="1484f601-80c4-4fab-ba0a-2389b1e833cf" providerId="ADAL" clId="{4922E5DB-B7F8-4E9C-B5E4-0B441ED31B52}" dt="2018-11-21T03:09:14.267" v="6758" actId="1076"/>
          <ac:spMkLst>
            <pc:docMk/>
            <pc:sldMk cId="2013760474" sldId="310"/>
            <ac:spMk id="11" creationId="{7AC4FBCA-1405-42AA-94B4-0426A6802AA5}"/>
          </ac:spMkLst>
        </pc:spChg>
        <pc:picChg chg="del">
          <ac:chgData name="Ashley Hiew" userId="1484f601-80c4-4fab-ba0a-2389b1e833cf" providerId="ADAL" clId="{4922E5DB-B7F8-4E9C-B5E4-0B441ED31B52}" dt="2018-11-21T02:46:58.940" v="6359" actId="478"/>
          <ac:picMkLst>
            <pc:docMk/>
            <pc:sldMk cId="2013760474" sldId="310"/>
            <ac:picMk id="5" creationId="{A16FC6D0-CC5C-4100-A264-55E8B6ECD8C9}"/>
          </ac:picMkLst>
        </pc:picChg>
        <pc:picChg chg="del">
          <ac:chgData name="Ashley Hiew" userId="1484f601-80c4-4fab-ba0a-2389b1e833cf" providerId="ADAL" clId="{4922E5DB-B7F8-4E9C-B5E4-0B441ED31B52}" dt="2018-11-21T02:46:59.737" v="6360" actId="478"/>
          <ac:picMkLst>
            <pc:docMk/>
            <pc:sldMk cId="2013760474" sldId="310"/>
            <ac:picMk id="6" creationId="{BB6FD645-9EC3-444C-A885-9B8A65D31A4A}"/>
          </ac:picMkLst>
        </pc:picChg>
        <pc:picChg chg="del">
          <ac:chgData name="Ashley Hiew" userId="1484f601-80c4-4fab-ba0a-2389b1e833cf" providerId="ADAL" clId="{4922E5DB-B7F8-4E9C-B5E4-0B441ED31B52}" dt="2018-11-21T02:47:00.085" v="6361" actId="478"/>
          <ac:picMkLst>
            <pc:docMk/>
            <pc:sldMk cId="2013760474" sldId="310"/>
            <ac:picMk id="7" creationId="{C9EEA3F4-6DE9-4FBA-91B6-6188E2FD710C}"/>
          </ac:picMkLst>
        </pc:picChg>
        <pc:picChg chg="add mod">
          <ac:chgData name="Ashley Hiew" userId="1484f601-80c4-4fab-ba0a-2389b1e833cf" providerId="ADAL" clId="{4922E5DB-B7F8-4E9C-B5E4-0B441ED31B52}" dt="2018-11-21T03:09:14.267" v="6758" actId="1076"/>
          <ac:picMkLst>
            <pc:docMk/>
            <pc:sldMk cId="2013760474" sldId="310"/>
            <ac:picMk id="9" creationId="{A06364C5-59BD-4329-86B9-66EFD5989778}"/>
          </ac:picMkLst>
        </pc:picChg>
        <pc:picChg chg="add mod">
          <ac:chgData name="Ashley Hiew" userId="1484f601-80c4-4fab-ba0a-2389b1e833cf" providerId="ADAL" clId="{4922E5DB-B7F8-4E9C-B5E4-0B441ED31B52}" dt="2018-11-21T03:09:14.267" v="6758" actId="1076"/>
          <ac:picMkLst>
            <pc:docMk/>
            <pc:sldMk cId="2013760474" sldId="310"/>
            <ac:picMk id="10" creationId="{D4FC18F3-6B88-42BC-AF5C-B7A4215BDCA9}"/>
          </ac:picMkLst>
        </pc:picChg>
      </pc:sldChg>
      <pc:sldChg chg="addSp delSp modSp">
        <pc:chgData name="Ashley Hiew" userId="1484f601-80c4-4fab-ba0a-2389b1e833cf" providerId="ADAL" clId="{4922E5DB-B7F8-4E9C-B5E4-0B441ED31B52}" dt="2018-11-21T09:02:16.036" v="8140" actId="20577"/>
        <pc:sldMkLst>
          <pc:docMk/>
          <pc:sldMk cId="357525069" sldId="311"/>
        </pc:sldMkLst>
        <pc:spChg chg="mod">
          <ac:chgData name="Ashley Hiew" userId="1484f601-80c4-4fab-ba0a-2389b1e833cf" providerId="ADAL" clId="{4922E5DB-B7F8-4E9C-B5E4-0B441ED31B52}" dt="2018-11-21T03:15:24.254" v="7196" actId="27636"/>
          <ac:spMkLst>
            <pc:docMk/>
            <pc:sldMk cId="357525069" sldId="311"/>
            <ac:spMk id="2" creationId="{249BA22E-D3E3-41F2-B7E1-2300BF6D6C8A}"/>
          </ac:spMkLst>
        </pc:spChg>
        <pc:spChg chg="mod">
          <ac:chgData name="Ashley Hiew" userId="1484f601-80c4-4fab-ba0a-2389b1e833cf" providerId="ADAL" clId="{4922E5DB-B7F8-4E9C-B5E4-0B441ED31B52}" dt="2018-11-21T03:19:51.147" v="7650" actId="20577"/>
          <ac:spMkLst>
            <pc:docMk/>
            <pc:sldMk cId="357525069" sldId="311"/>
            <ac:spMk id="7" creationId="{6B779C56-F9E2-497A-926B-ACDD6E678280}"/>
          </ac:spMkLst>
        </pc:spChg>
        <pc:spChg chg="add mod">
          <ac:chgData name="Ashley Hiew" userId="1484f601-80c4-4fab-ba0a-2389b1e833cf" providerId="ADAL" clId="{4922E5DB-B7F8-4E9C-B5E4-0B441ED31B52}" dt="2018-11-21T09:01:07.356" v="8024" actId="1076"/>
          <ac:spMkLst>
            <pc:docMk/>
            <pc:sldMk cId="357525069" sldId="311"/>
            <ac:spMk id="8" creationId="{AEA6ABD8-6820-48FA-BCB5-52AB7484DC8B}"/>
          </ac:spMkLst>
        </pc:spChg>
        <pc:spChg chg="add mod">
          <ac:chgData name="Ashley Hiew" userId="1484f601-80c4-4fab-ba0a-2389b1e833cf" providerId="ADAL" clId="{4922E5DB-B7F8-4E9C-B5E4-0B441ED31B52}" dt="2018-11-21T09:01:14.996" v="8028" actId="14100"/>
          <ac:spMkLst>
            <pc:docMk/>
            <pc:sldMk cId="357525069" sldId="311"/>
            <ac:spMk id="10" creationId="{0BD1D6EF-13BB-42A5-AA0D-49EEF086A283}"/>
          </ac:spMkLst>
        </pc:spChg>
        <pc:spChg chg="add mod">
          <ac:chgData name="Ashley Hiew" userId="1484f601-80c4-4fab-ba0a-2389b1e833cf" providerId="ADAL" clId="{4922E5DB-B7F8-4E9C-B5E4-0B441ED31B52}" dt="2018-11-21T09:02:16.036" v="8140" actId="20577"/>
          <ac:spMkLst>
            <pc:docMk/>
            <pc:sldMk cId="357525069" sldId="311"/>
            <ac:spMk id="11" creationId="{AD32F0F2-BCA8-463C-85C4-DE643DB62281}"/>
          </ac:spMkLst>
        </pc:spChg>
        <pc:picChg chg="del">
          <ac:chgData name="Ashley Hiew" userId="1484f601-80c4-4fab-ba0a-2389b1e833cf" providerId="ADAL" clId="{4922E5DB-B7F8-4E9C-B5E4-0B441ED31B52}" dt="2018-11-21T03:16:03.476" v="7198" actId="478"/>
          <ac:picMkLst>
            <pc:docMk/>
            <pc:sldMk cId="357525069" sldId="311"/>
            <ac:picMk id="3" creationId="{69C7ADC4-CF97-408F-94F5-C3A599BE3897}"/>
          </ac:picMkLst>
        </pc:picChg>
        <pc:picChg chg="del">
          <ac:chgData name="Ashley Hiew" userId="1484f601-80c4-4fab-ba0a-2389b1e833cf" providerId="ADAL" clId="{4922E5DB-B7F8-4E9C-B5E4-0B441ED31B52}" dt="2018-11-21T03:16:02.016" v="7197" actId="478"/>
          <ac:picMkLst>
            <pc:docMk/>
            <pc:sldMk cId="357525069" sldId="311"/>
            <ac:picMk id="4" creationId="{C96E2850-ED3C-4D92-984F-F009AA1D7CB8}"/>
          </ac:picMkLst>
        </pc:picChg>
        <pc:picChg chg="add mod">
          <ac:chgData name="Ashley Hiew" userId="1484f601-80c4-4fab-ba0a-2389b1e833cf" providerId="ADAL" clId="{4922E5DB-B7F8-4E9C-B5E4-0B441ED31B52}" dt="2018-11-21T09:01:07.356" v="8024" actId="1076"/>
          <ac:picMkLst>
            <pc:docMk/>
            <pc:sldMk cId="357525069" sldId="311"/>
            <ac:picMk id="5" creationId="{0E25A7ED-2084-455F-8875-4D02EC59A9B8}"/>
          </ac:picMkLst>
        </pc:picChg>
        <pc:picChg chg="del">
          <ac:chgData name="Ashley Hiew" userId="1484f601-80c4-4fab-ba0a-2389b1e833cf" providerId="ADAL" clId="{4922E5DB-B7F8-4E9C-B5E4-0B441ED31B52}" dt="2018-11-21T03:16:03.993" v="7199" actId="478"/>
          <ac:picMkLst>
            <pc:docMk/>
            <pc:sldMk cId="357525069" sldId="311"/>
            <ac:picMk id="6" creationId="{BB6FD645-9EC3-444C-A885-9B8A65D31A4A}"/>
          </ac:picMkLst>
        </pc:picChg>
        <pc:picChg chg="add mod">
          <ac:chgData name="Ashley Hiew" userId="1484f601-80c4-4fab-ba0a-2389b1e833cf" providerId="ADAL" clId="{4922E5DB-B7F8-4E9C-B5E4-0B441ED31B52}" dt="2018-11-21T09:01:09.819" v="8026" actId="1076"/>
          <ac:picMkLst>
            <pc:docMk/>
            <pc:sldMk cId="357525069" sldId="311"/>
            <ac:picMk id="9" creationId="{21F720ED-9A1F-40C3-9D49-2322CA783EAA}"/>
          </ac:picMkLst>
        </pc:picChg>
      </pc:sldChg>
      <pc:sldChg chg="addSp delSp modSp">
        <pc:chgData name="Ashley Hiew" userId="1484f601-80c4-4fab-ba0a-2389b1e833cf" providerId="ADAL" clId="{4922E5DB-B7F8-4E9C-B5E4-0B441ED31B52}" dt="2018-11-21T09:02:30.952" v="8144" actId="1076"/>
        <pc:sldMkLst>
          <pc:docMk/>
          <pc:sldMk cId="4192203338" sldId="316"/>
        </pc:sldMkLst>
        <pc:spChg chg="mod">
          <ac:chgData name="Ashley Hiew" userId="1484f601-80c4-4fab-ba0a-2389b1e833cf" providerId="ADAL" clId="{4922E5DB-B7F8-4E9C-B5E4-0B441ED31B52}" dt="2018-11-21T03:24:46.475" v="7707" actId="27636"/>
          <ac:spMkLst>
            <pc:docMk/>
            <pc:sldMk cId="4192203338" sldId="316"/>
            <ac:spMk id="2" creationId="{C1270E4F-3C3D-47A0-AE34-DC418E68EF30}"/>
          </ac:spMkLst>
        </pc:spChg>
        <pc:spChg chg="mod">
          <ac:chgData name="Ashley Hiew" userId="1484f601-80c4-4fab-ba0a-2389b1e833cf" providerId="ADAL" clId="{4922E5DB-B7F8-4E9C-B5E4-0B441ED31B52}" dt="2018-11-21T08:59:38.781" v="8007" actId="20577"/>
          <ac:spMkLst>
            <pc:docMk/>
            <pc:sldMk cId="4192203338" sldId="316"/>
            <ac:spMk id="4" creationId="{69BCEF6A-241B-4D2E-B1F9-70571C15A259}"/>
          </ac:spMkLst>
        </pc:spChg>
        <pc:spChg chg="add del mod">
          <ac:chgData name="Ashley Hiew" userId="1484f601-80c4-4fab-ba0a-2389b1e833cf" providerId="ADAL" clId="{4922E5DB-B7F8-4E9C-B5E4-0B441ED31B52}" dt="2018-11-21T03:25:00.989" v="7711"/>
          <ac:spMkLst>
            <pc:docMk/>
            <pc:sldMk cId="4192203338" sldId="316"/>
            <ac:spMk id="8" creationId="{9AF173F3-5AB4-4798-B358-2A8D47023016}"/>
          </ac:spMkLst>
        </pc:spChg>
        <pc:spChg chg="add del">
          <ac:chgData name="Ashley Hiew" userId="1484f601-80c4-4fab-ba0a-2389b1e833cf" providerId="ADAL" clId="{4922E5DB-B7F8-4E9C-B5E4-0B441ED31B52}" dt="2018-11-21T03:24:57.886" v="7710"/>
          <ac:spMkLst>
            <pc:docMk/>
            <pc:sldMk cId="4192203338" sldId="316"/>
            <ac:spMk id="9" creationId="{3501669E-52D7-4B66-AAA2-4177FBB7E454}"/>
          </ac:spMkLst>
        </pc:spChg>
        <pc:spChg chg="add mod">
          <ac:chgData name="Ashley Hiew" userId="1484f601-80c4-4fab-ba0a-2389b1e833cf" providerId="ADAL" clId="{4922E5DB-B7F8-4E9C-B5E4-0B441ED31B52}" dt="2018-11-21T09:02:28.302" v="8143" actId="1076"/>
          <ac:spMkLst>
            <pc:docMk/>
            <pc:sldMk cId="4192203338" sldId="316"/>
            <ac:spMk id="11" creationId="{99941D62-BE14-43D0-A6C7-D43E81FC3809}"/>
          </ac:spMkLst>
        </pc:spChg>
        <pc:spChg chg="add mod">
          <ac:chgData name="Ashley Hiew" userId="1484f601-80c4-4fab-ba0a-2389b1e833cf" providerId="ADAL" clId="{4922E5DB-B7F8-4E9C-B5E4-0B441ED31B52}" dt="2018-11-21T09:02:30.952" v="8144" actId="1076"/>
          <ac:spMkLst>
            <pc:docMk/>
            <pc:sldMk cId="4192203338" sldId="316"/>
            <ac:spMk id="13" creationId="{A13468D4-252A-418A-A2B2-9516CF8AEF0D}"/>
          </ac:spMkLst>
        </pc:spChg>
        <pc:spChg chg="add mod">
          <ac:chgData name="Ashley Hiew" userId="1484f601-80c4-4fab-ba0a-2389b1e833cf" providerId="ADAL" clId="{4922E5DB-B7F8-4E9C-B5E4-0B441ED31B52}" dt="2018-11-21T09:02:30.952" v="8144" actId="1076"/>
          <ac:spMkLst>
            <pc:docMk/>
            <pc:sldMk cId="4192203338" sldId="316"/>
            <ac:spMk id="14" creationId="{A97017FD-48E5-4E12-BFC8-4573AC85CFB9}"/>
          </ac:spMkLst>
        </pc:spChg>
        <pc:picChg chg="del">
          <ac:chgData name="Ashley Hiew" userId="1484f601-80c4-4fab-ba0a-2389b1e833cf" providerId="ADAL" clId="{4922E5DB-B7F8-4E9C-B5E4-0B441ED31B52}" dt="2018-11-21T03:24:56.585" v="7708" actId="478"/>
          <ac:picMkLst>
            <pc:docMk/>
            <pc:sldMk cId="4192203338" sldId="316"/>
            <ac:picMk id="3" creationId="{0DDDB40B-349F-4E08-B1E9-D90AE5F3C93F}"/>
          </ac:picMkLst>
        </pc:picChg>
        <pc:picChg chg="del">
          <ac:chgData name="Ashley Hiew" userId="1484f601-80c4-4fab-ba0a-2389b1e833cf" providerId="ADAL" clId="{4922E5DB-B7F8-4E9C-B5E4-0B441ED31B52}" dt="2018-11-21T03:25:04.836" v="7713" actId="478"/>
          <ac:picMkLst>
            <pc:docMk/>
            <pc:sldMk cId="4192203338" sldId="316"/>
            <ac:picMk id="6" creationId="{619B7871-DAF8-48F3-9A97-896904DEF85E}"/>
          </ac:picMkLst>
        </pc:picChg>
        <pc:picChg chg="del">
          <ac:chgData name="Ashley Hiew" userId="1484f601-80c4-4fab-ba0a-2389b1e833cf" providerId="ADAL" clId="{4922E5DB-B7F8-4E9C-B5E4-0B441ED31B52}" dt="2018-11-21T03:25:05.386" v="7714" actId="478"/>
          <ac:picMkLst>
            <pc:docMk/>
            <pc:sldMk cId="4192203338" sldId="316"/>
            <ac:picMk id="7" creationId="{B4928480-7E9B-488B-BF08-F513E8AF7E75}"/>
          </ac:picMkLst>
        </pc:picChg>
        <pc:picChg chg="add mod">
          <ac:chgData name="Ashley Hiew" userId="1484f601-80c4-4fab-ba0a-2389b1e833cf" providerId="ADAL" clId="{4922E5DB-B7F8-4E9C-B5E4-0B441ED31B52}" dt="2018-11-21T09:02:28.302" v="8143" actId="1076"/>
          <ac:picMkLst>
            <pc:docMk/>
            <pc:sldMk cId="4192203338" sldId="316"/>
            <ac:picMk id="10" creationId="{82D8BAB7-2093-4236-8038-98C1EB33123E}"/>
          </ac:picMkLst>
        </pc:picChg>
        <pc:picChg chg="add mod">
          <ac:chgData name="Ashley Hiew" userId="1484f601-80c4-4fab-ba0a-2389b1e833cf" providerId="ADAL" clId="{4922E5DB-B7F8-4E9C-B5E4-0B441ED31B52}" dt="2018-11-21T09:02:30.952" v="8144" actId="1076"/>
          <ac:picMkLst>
            <pc:docMk/>
            <pc:sldMk cId="4192203338" sldId="316"/>
            <ac:picMk id="12" creationId="{B5DABBD3-5F0A-45C4-8744-0EA702F19D14}"/>
          </ac:picMkLst>
        </pc:picChg>
      </pc:sldChg>
      <pc:sldChg chg="addSp delSp modSp">
        <pc:chgData name="Ashley Hiew" userId="1484f601-80c4-4fab-ba0a-2389b1e833cf" providerId="ADAL" clId="{4922E5DB-B7F8-4E9C-B5E4-0B441ED31B52}" dt="2018-11-21T09:09:10.659" v="8510" actId="1036"/>
        <pc:sldMkLst>
          <pc:docMk/>
          <pc:sldMk cId="1079416938" sldId="317"/>
        </pc:sldMkLst>
        <pc:spChg chg="mod">
          <ac:chgData name="Ashley Hiew" userId="1484f601-80c4-4fab-ba0a-2389b1e833cf" providerId="ADAL" clId="{4922E5DB-B7F8-4E9C-B5E4-0B441ED31B52}" dt="2018-11-21T09:00:40.192" v="8022" actId="20577"/>
          <ac:spMkLst>
            <pc:docMk/>
            <pc:sldMk cId="1079416938" sldId="317"/>
            <ac:spMk id="2" creationId="{C1270E4F-3C3D-47A0-AE34-DC418E68EF30}"/>
          </ac:spMkLst>
        </pc:spChg>
        <pc:spChg chg="mod">
          <ac:chgData name="Ashley Hiew" userId="1484f601-80c4-4fab-ba0a-2389b1e833cf" providerId="ADAL" clId="{4922E5DB-B7F8-4E9C-B5E4-0B441ED31B52}" dt="2018-11-21T09:09:02.354" v="8494" actId="14100"/>
          <ac:spMkLst>
            <pc:docMk/>
            <pc:sldMk cId="1079416938" sldId="317"/>
            <ac:spMk id="7" creationId="{4EFE5031-9296-4554-87B4-904889B7AF98}"/>
          </ac:spMkLst>
        </pc:spChg>
        <pc:spChg chg="add del mod">
          <ac:chgData name="Ashley Hiew" userId="1484f601-80c4-4fab-ba0a-2389b1e833cf" providerId="ADAL" clId="{4922E5DB-B7F8-4E9C-B5E4-0B441ED31B52}" dt="2018-11-21T09:00:12.657" v="8014" actId="478"/>
          <ac:spMkLst>
            <pc:docMk/>
            <pc:sldMk cId="1079416938" sldId="317"/>
            <ac:spMk id="8" creationId="{00AE85FC-1E83-41B6-8895-417A6309D623}"/>
          </ac:spMkLst>
        </pc:spChg>
        <pc:spChg chg="add mod">
          <ac:chgData name="Ashley Hiew" userId="1484f601-80c4-4fab-ba0a-2389b1e833cf" providerId="ADAL" clId="{4922E5DB-B7F8-4E9C-B5E4-0B441ED31B52}" dt="2018-11-21T09:09:10.659" v="8510" actId="1036"/>
          <ac:spMkLst>
            <pc:docMk/>
            <pc:sldMk cId="1079416938" sldId="317"/>
            <ac:spMk id="10" creationId="{C2EBC9AA-430C-4F9A-A535-19367735401D}"/>
          </ac:spMkLst>
        </pc:spChg>
        <pc:spChg chg="add mod">
          <ac:chgData name="Ashley Hiew" userId="1484f601-80c4-4fab-ba0a-2389b1e833cf" providerId="ADAL" clId="{4922E5DB-B7F8-4E9C-B5E4-0B441ED31B52}" dt="2018-11-21T09:09:10.659" v="8510" actId="1036"/>
          <ac:spMkLst>
            <pc:docMk/>
            <pc:sldMk cId="1079416938" sldId="317"/>
            <ac:spMk id="11" creationId="{E73909CC-A394-48CF-84AD-A1F21F72008D}"/>
          </ac:spMkLst>
        </pc:spChg>
        <pc:spChg chg="add mod">
          <ac:chgData name="Ashley Hiew" userId="1484f601-80c4-4fab-ba0a-2389b1e833cf" providerId="ADAL" clId="{4922E5DB-B7F8-4E9C-B5E4-0B441ED31B52}" dt="2018-11-21T09:09:10.659" v="8510" actId="1036"/>
          <ac:spMkLst>
            <pc:docMk/>
            <pc:sldMk cId="1079416938" sldId="317"/>
            <ac:spMk id="13" creationId="{45A34F0E-7F28-42E3-BA14-A5ACA8A294F9}"/>
          </ac:spMkLst>
        </pc:spChg>
        <pc:picChg chg="del">
          <ac:chgData name="Ashley Hiew" userId="1484f601-80c4-4fab-ba0a-2389b1e833cf" providerId="ADAL" clId="{4922E5DB-B7F8-4E9C-B5E4-0B441ED31B52}" dt="2018-11-21T09:00:05.741" v="8011" actId="478"/>
          <ac:picMkLst>
            <pc:docMk/>
            <pc:sldMk cId="1079416938" sldId="317"/>
            <ac:picMk id="3" creationId="{F6DF6270-3E90-4DF9-8516-4B3003ADCFF5}"/>
          </ac:picMkLst>
        </pc:picChg>
        <pc:picChg chg="del">
          <ac:chgData name="Ashley Hiew" userId="1484f601-80c4-4fab-ba0a-2389b1e833cf" providerId="ADAL" clId="{4922E5DB-B7F8-4E9C-B5E4-0B441ED31B52}" dt="2018-11-21T09:00:15.262" v="8016" actId="478"/>
          <ac:picMkLst>
            <pc:docMk/>
            <pc:sldMk cId="1079416938" sldId="317"/>
            <ac:picMk id="4" creationId="{3A48F748-0860-4B32-A83F-7718CBCFC4A5}"/>
          </ac:picMkLst>
        </pc:picChg>
        <pc:picChg chg="del">
          <ac:chgData name="Ashley Hiew" userId="1484f601-80c4-4fab-ba0a-2389b1e833cf" providerId="ADAL" clId="{4922E5DB-B7F8-4E9C-B5E4-0B441ED31B52}" dt="2018-11-21T09:00:07.187" v="8012" actId="478"/>
          <ac:picMkLst>
            <pc:docMk/>
            <pc:sldMk cId="1079416938" sldId="317"/>
            <ac:picMk id="6" creationId="{A977C709-D7F8-420B-BEF5-27397C45944D}"/>
          </ac:picMkLst>
        </pc:picChg>
        <pc:picChg chg="add mod">
          <ac:chgData name="Ashley Hiew" userId="1484f601-80c4-4fab-ba0a-2389b1e833cf" providerId="ADAL" clId="{4922E5DB-B7F8-4E9C-B5E4-0B441ED31B52}" dt="2018-11-21T09:09:10.659" v="8510" actId="1036"/>
          <ac:picMkLst>
            <pc:docMk/>
            <pc:sldMk cId="1079416938" sldId="317"/>
            <ac:picMk id="9" creationId="{1DA7F800-B758-4059-B786-B1D4A093EEA5}"/>
          </ac:picMkLst>
        </pc:picChg>
        <pc:picChg chg="add mod">
          <ac:chgData name="Ashley Hiew" userId="1484f601-80c4-4fab-ba0a-2389b1e833cf" providerId="ADAL" clId="{4922E5DB-B7F8-4E9C-B5E4-0B441ED31B52}" dt="2018-11-21T09:09:10.659" v="8510" actId="1036"/>
          <ac:picMkLst>
            <pc:docMk/>
            <pc:sldMk cId="1079416938" sldId="317"/>
            <ac:picMk id="12" creationId="{CEB661F8-BA26-4D2D-883D-6A67620277FC}"/>
          </ac:picMkLst>
        </pc:picChg>
      </pc:sldChg>
      <pc:sldChg chg="addSp delSp modSp">
        <pc:chgData name="Ashley Hiew" userId="1484f601-80c4-4fab-ba0a-2389b1e833cf" providerId="ADAL" clId="{4922E5DB-B7F8-4E9C-B5E4-0B441ED31B52}" dt="2018-11-21T09:30:43.499" v="8944" actId="1076"/>
        <pc:sldMkLst>
          <pc:docMk/>
          <pc:sldMk cId="3610195170" sldId="318"/>
        </pc:sldMkLst>
        <pc:spChg chg="mod">
          <ac:chgData name="Ashley Hiew" userId="1484f601-80c4-4fab-ba0a-2389b1e833cf" providerId="ADAL" clId="{4922E5DB-B7F8-4E9C-B5E4-0B441ED31B52}" dt="2018-11-21T09:09:39.881" v="8516" actId="27636"/>
          <ac:spMkLst>
            <pc:docMk/>
            <pc:sldMk cId="3610195170" sldId="318"/>
            <ac:spMk id="2" creationId="{C1270E4F-3C3D-47A0-AE34-DC418E68EF30}"/>
          </ac:spMkLst>
        </pc:spChg>
        <pc:spChg chg="add del mod">
          <ac:chgData name="Ashley Hiew" userId="1484f601-80c4-4fab-ba0a-2389b1e833cf" providerId="ADAL" clId="{4922E5DB-B7F8-4E9C-B5E4-0B441ED31B52}" dt="2018-11-21T09:09:51.369" v="8521" actId="478"/>
          <ac:spMkLst>
            <pc:docMk/>
            <pc:sldMk cId="3610195170" sldId="318"/>
            <ac:spMk id="7" creationId="{EE1F293E-947B-4D34-8381-D3493D179B11}"/>
          </ac:spMkLst>
        </pc:spChg>
        <pc:spChg chg="add mod">
          <ac:chgData name="Ashley Hiew" userId="1484f601-80c4-4fab-ba0a-2389b1e833cf" providerId="ADAL" clId="{4922E5DB-B7F8-4E9C-B5E4-0B441ED31B52}" dt="2018-11-21T09:25:26.061" v="8790" actId="20577"/>
          <ac:spMkLst>
            <pc:docMk/>
            <pc:sldMk cId="3610195170" sldId="318"/>
            <ac:spMk id="8" creationId="{2C8D0FB8-888F-4803-9F6F-7A81789BA030}"/>
          </ac:spMkLst>
        </pc:spChg>
        <pc:spChg chg="add">
          <ac:chgData name="Ashley Hiew" userId="1484f601-80c4-4fab-ba0a-2389b1e833cf" providerId="ADAL" clId="{4922E5DB-B7F8-4E9C-B5E4-0B441ED31B52}" dt="2018-11-21T09:09:47.843" v="8520"/>
          <ac:spMkLst>
            <pc:docMk/>
            <pc:sldMk cId="3610195170" sldId="318"/>
            <ac:spMk id="10" creationId="{98934667-3226-4140-B36C-BCBF876A60F4}"/>
          </ac:spMkLst>
        </pc:spChg>
        <pc:spChg chg="add">
          <ac:chgData name="Ashley Hiew" userId="1484f601-80c4-4fab-ba0a-2389b1e833cf" providerId="ADAL" clId="{4922E5DB-B7F8-4E9C-B5E4-0B441ED31B52}" dt="2018-11-21T09:09:47.843" v="8520"/>
          <ac:spMkLst>
            <pc:docMk/>
            <pc:sldMk cId="3610195170" sldId="318"/>
            <ac:spMk id="11" creationId="{D40A5978-157F-4B19-88D1-093FEB782788}"/>
          </ac:spMkLst>
        </pc:spChg>
        <pc:spChg chg="add mod">
          <ac:chgData name="Ashley Hiew" userId="1484f601-80c4-4fab-ba0a-2389b1e833cf" providerId="ADAL" clId="{4922E5DB-B7F8-4E9C-B5E4-0B441ED31B52}" dt="2018-11-21T09:30:43.499" v="8944" actId="1076"/>
          <ac:spMkLst>
            <pc:docMk/>
            <pc:sldMk cId="3610195170" sldId="318"/>
            <ac:spMk id="15" creationId="{02E4D5D3-04CB-4A78-8D82-1B54F659E13B}"/>
          </ac:spMkLst>
        </pc:spChg>
        <pc:picChg chg="del">
          <ac:chgData name="Ashley Hiew" userId="1484f601-80c4-4fab-ba0a-2389b1e833cf" providerId="ADAL" clId="{4922E5DB-B7F8-4E9C-B5E4-0B441ED31B52}" dt="2018-11-21T09:09:41.688" v="8517" actId="478"/>
          <ac:picMkLst>
            <pc:docMk/>
            <pc:sldMk cId="3610195170" sldId="318"/>
            <ac:picMk id="3" creationId="{BB7220AC-919B-4059-9692-3268E6841166}"/>
          </ac:picMkLst>
        </pc:picChg>
        <pc:picChg chg="del">
          <ac:chgData name="Ashley Hiew" userId="1484f601-80c4-4fab-ba0a-2389b1e833cf" providerId="ADAL" clId="{4922E5DB-B7F8-4E9C-B5E4-0B441ED31B52}" dt="2018-11-21T09:09:42.570" v="8519" actId="478"/>
          <ac:picMkLst>
            <pc:docMk/>
            <pc:sldMk cId="3610195170" sldId="318"/>
            <ac:picMk id="4" creationId="{B04064C6-CEEB-44C5-904A-28F8EF18A4DB}"/>
          </ac:picMkLst>
        </pc:picChg>
        <pc:picChg chg="del">
          <ac:chgData name="Ashley Hiew" userId="1484f601-80c4-4fab-ba0a-2389b1e833cf" providerId="ADAL" clId="{4922E5DB-B7F8-4E9C-B5E4-0B441ED31B52}" dt="2018-11-21T09:09:42.218" v="8518" actId="478"/>
          <ac:picMkLst>
            <pc:docMk/>
            <pc:sldMk cId="3610195170" sldId="318"/>
            <ac:picMk id="6" creationId="{5227A20E-C89F-462B-A7AE-78BF007EDD90}"/>
          </ac:picMkLst>
        </pc:picChg>
        <pc:picChg chg="add">
          <ac:chgData name="Ashley Hiew" userId="1484f601-80c4-4fab-ba0a-2389b1e833cf" providerId="ADAL" clId="{4922E5DB-B7F8-4E9C-B5E4-0B441ED31B52}" dt="2018-11-21T09:09:47.843" v="8520"/>
          <ac:picMkLst>
            <pc:docMk/>
            <pc:sldMk cId="3610195170" sldId="318"/>
            <ac:picMk id="9" creationId="{A7F89F53-2EB7-4284-AD91-3C5D8F6238E2}"/>
          </ac:picMkLst>
        </pc:picChg>
        <pc:picChg chg="add del mod">
          <ac:chgData name="Ashley Hiew" userId="1484f601-80c4-4fab-ba0a-2389b1e833cf" providerId="ADAL" clId="{4922E5DB-B7F8-4E9C-B5E4-0B441ED31B52}" dt="2018-11-21T09:23:34.371" v="8653" actId="478"/>
          <ac:picMkLst>
            <pc:docMk/>
            <pc:sldMk cId="3610195170" sldId="318"/>
            <ac:picMk id="12" creationId="{8F2EF77D-93DE-4777-90D1-E9DFAF6FB46B}"/>
          </ac:picMkLst>
        </pc:picChg>
        <pc:picChg chg="add del mod">
          <ac:chgData name="Ashley Hiew" userId="1484f601-80c4-4fab-ba0a-2389b1e833cf" providerId="ADAL" clId="{4922E5DB-B7F8-4E9C-B5E4-0B441ED31B52}" dt="2018-11-21T09:25:06.521" v="8737" actId="478"/>
          <ac:picMkLst>
            <pc:docMk/>
            <pc:sldMk cId="3610195170" sldId="318"/>
            <ac:picMk id="13" creationId="{5C559C13-4C80-4088-8192-CF155972618D}"/>
          </ac:picMkLst>
        </pc:picChg>
        <pc:picChg chg="add mod">
          <ac:chgData name="Ashley Hiew" userId="1484f601-80c4-4fab-ba0a-2389b1e833cf" providerId="ADAL" clId="{4922E5DB-B7F8-4E9C-B5E4-0B441ED31B52}" dt="2018-11-21T09:30:40.834" v="8942" actId="1076"/>
          <ac:picMkLst>
            <pc:docMk/>
            <pc:sldMk cId="3610195170" sldId="318"/>
            <ac:picMk id="14" creationId="{005BD4D5-7F2F-44CA-8DF2-EDDB5DE5D3B6}"/>
          </ac:picMkLst>
        </pc:picChg>
      </pc:sldChg>
      <pc:sldChg chg="addSp delSp modSp">
        <pc:chgData name="Ashley Hiew" userId="1484f601-80c4-4fab-ba0a-2389b1e833cf" providerId="ADAL" clId="{4922E5DB-B7F8-4E9C-B5E4-0B441ED31B52}" dt="2018-11-21T09:50:55.256" v="10344" actId="403"/>
        <pc:sldMkLst>
          <pc:docMk/>
          <pc:sldMk cId="2140569664" sldId="320"/>
        </pc:sldMkLst>
        <pc:spChg chg="mod">
          <ac:chgData name="Ashley Hiew" userId="1484f601-80c4-4fab-ba0a-2389b1e833cf" providerId="ADAL" clId="{4922E5DB-B7F8-4E9C-B5E4-0B441ED31B52}" dt="2018-11-21T09:43:44.490" v="9813" actId="20577"/>
          <ac:spMkLst>
            <pc:docMk/>
            <pc:sldMk cId="2140569664" sldId="320"/>
            <ac:spMk id="2" creationId="{C1270E4F-3C3D-47A0-AE34-DC418E68EF30}"/>
          </ac:spMkLst>
        </pc:spChg>
        <pc:spChg chg="add del mod">
          <ac:chgData name="Ashley Hiew" userId="1484f601-80c4-4fab-ba0a-2389b1e833cf" providerId="ADAL" clId="{4922E5DB-B7F8-4E9C-B5E4-0B441ED31B52}" dt="2018-11-21T09:46:50.972" v="9884"/>
          <ac:spMkLst>
            <pc:docMk/>
            <pc:sldMk cId="2140569664" sldId="320"/>
            <ac:spMk id="7" creationId="{29E4479D-5E57-4FEE-8E39-B8E2B412B7CE}"/>
          </ac:spMkLst>
        </pc:spChg>
        <pc:spChg chg="add mod">
          <ac:chgData name="Ashley Hiew" userId="1484f601-80c4-4fab-ba0a-2389b1e833cf" providerId="ADAL" clId="{4922E5DB-B7F8-4E9C-B5E4-0B441ED31B52}" dt="2018-11-21T09:49:20.286" v="10167" actId="20577"/>
          <ac:spMkLst>
            <pc:docMk/>
            <pc:sldMk cId="2140569664" sldId="320"/>
            <ac:spMk id="10" creationId="{F059AD20-0A98-4F99-AC77-4E7EFC91B29F}"/>
          </ac:spMkLst>
        </pc:spChg>
        <pc:spChg chg="add mod">
          <ac:chgData name="Ashley Hiew" userId="1484f601-80c4-4fab-ba0a-2389b1e833cf" providerId="ADAL" clId="{4922E5DB-B7F8-4E9C-B5E4-0B441ED31B52}" dt="2018-11-21T09:49:51.360" v="10202" actId="14100"/>
          <ac:spMkLst>
            <pc:docMk/>
            <pc:sldMk cId="2140569664" sldId="320"/>
            <ac:spMk id="11" creationId="{8D9AFDD5-F804-49B5-81B4-6F820B8D800E}"/>
          </ac:spMkLst>
        </pc:spChg>
        <pc:spChg chg="add mod">
          <ac:chgData name="Ashley Hiew" userId="1484f601-80c4-4fab-ba0a-2389b1e833cf" providerId="ADAL" clId="{4922E5DB-B7F8-4E9C-B5E4-0B441ED31B52}" dt="2018-11-21T09:49:56.814" v="10206" actId="20577"/>
          <ac:spMkLst>
            <pc:docMk/>
            <pc:sldMk cId="2140569664" sldId="320"/>
            <ac:spMk id="12" creationId="{1B101CF1-F10C-40DF-9841-CE6B0AC7A1BF}"/>
          </ac:spMkLst>
        </pc:spChg>
        <pc:spChg chg="add mod">
          <ac:chgData name="Ashley Hiew" userId="1484f601-80c4-4fab-ba0a-2389b1e833cf" providerId="ADAL" clId="{4922E5DB-B7F8-4E9C-B5E4-0B441ED31B52}" dt="2018-11-21T09:50:55.256" v="10344" actId="403"/>
          <ac:spMkLst>
            <pc:docMk/>
            <pc:sldMk cId="2140569664" sldId="320"/>
            <ac:spMk id="13" creationId="{B4D19D0E-300F-487C-9271-0DF7ED66CF2A}"/>
          </ac:spMkLst>
        </pc:spChg>
        <pc:picChg chg="del">
          <ac:chgData name="Ashley Hiew" userId="1484f601-80c4-4fab-ba0a-2389b1e833cf" providerId="ADAL" clId="{4922E5DB-B7F8-4E9C-B5E4-0B441ED31B52}" dt="2018-11-21T09:44:40.395" v="9880" actId="478"/>
          <ac:picMkLst>
            <pc:docMk/>
            <pc:sldMk cId="2140569664" sldId="320"/>
            <ac:picMk id="3" creationId="{CF0FAA76-0DD6-4AFC-A6E4-48DF4D43D897}"/>
          </ac:picMkLst>
        </pc:picChg>
        <pc:picChg chg="del">
          <ac:chgData name="Ashley Hiew" userId="1484f601-80c4-4fab-ba0a-2389b1e833cf" providerId="ADAL" clId="{4922E5DB-B7F8-4E9C-B5E4-0B441ED31B52}" dt="2018-11-21T09:45:17.373" v="9882" actId="478"/>
          <ac:picMkLst>
            <pc:docMk/>
            <pc:sldMk cId="2140569664" sldId="320"/>
            <ac:picMk id="4" creationId="{68325C67-B52D-4D9F-8156-FA5069BB8D4C}"/>
          </ac:picMkLst>
        </pc:picChg>
        <pc:picChg chg="del">
          <ac:chgData name="Ashley Hiew" userId="1484f601-80c4-4fab-ba0a-2389b1e833cf" providerId="ADAL" clId="{4922E5DB-B7F8-4E9C-B5E4-0B441ED31B52}" dt="2018-11-21T09:44:39.888" v="9879" actId="478"/>
          <ac:picMkLst>
            <pc:docMk/>
            <pc:sldMk cId="2140569664" sldId="320"/>
            <ac:picMk id="6" creationId="{505F159B-ABFC-4ED4-A1FE-C3EAD8624406}"/>
          </ac:picMkLst>
        </pc:picChg>
        <pc:picChg chg="add mod">
          <ac:chgData name="Ashley Hiew" userId="1484f601-80c4-4fab-ba0a-2389b1e833cf" providerId="ADAL" clId="{4922E5DB-B7F8-4E9C-B5E4-0B441ED31B52}" dt="2018-11-21T09:49:36.150" v="10178" actId="1076"/>
          <ac:picMkLst>
            <pc:docMk/>
            <pc:sldMk cId="2140569664" sldId="320"/>
            <ac:picMk id="8" creationId="{9AC20882-D317-42BF-9E72-8A5D88B1131F}"/>
          </ac:picMkLst>
        </pc:picChg>
        <pc:picChg chg="add mod">
          <ac:chgData name="Ashley Hiew" userId="1484f601-80c4-4fab-ba0a-2389b1e833cf" providerId="ADAL" clId="{4922E5DB-B7F8-4E9C-B5E4-0B441ED31B52}" dt="2018-11-21T09:49:34.557" v="10177" actId="1076"/>
          <ac:picMkLst>
            <pc:docMk/>
            <pc:sldMk cId="2140569664" sldId="320"/>
            <ac:picMk id="9" creationId="{ABEA2929-0A9C-4F62-B395-37594B6B1DC0}"/>
          </ac:picMkLst>
        </pc:picChg>
      </pc:sldChg>
      <pc:sldChg chg="addSp delSp modSp">
        <pc:chgData name="Ashley Hiew" userId="1484f601-80c4-4fab-ba0a-2389b1e833cf" providerId="ADAL" clId="{4922E5DB-B7F8-4E9C-B5E4-0B441ED31B52}" dt="2018-11-21T09:56:03.048" v="10737" actId="14100"/>
        <pc:sldMkLst>
          <pc:docMk/>
          <pc:sldMk cId="2407891356" sldId="321"/>
        </pc:sldMkLst>
        <pc:spChg chg="mod">
          <ac:chgData name="Ashley Hiew" userId="1484f601-80c4-4fab-ba0a-2389b1e833cf" providerId="ADAL" clId="{4922E5DB-B7F8-4E9C-B5E4-0B441ED31B52}" dt="2018-11-21T09:44:30.460" v="9878" actId="20577"/>
          <ac:spMkLst>
            <pc:docMk/>
            <pc:sldMk cId="2407891356" sldId="321"/>
            <ac:spMk id="2" creationId="{C1270E4F-3C3D-47A0-AE34-DC418E68EF30}"/>
          </ac:spMkLst>
        </pc:spChg>
        <pc:spChg chg="del">
          <ac:chgData name="Ashley Hiew" userId="1484f601-80c4-4fab-ba0a-2389b1e833cf" providerId="ADAL" clId="{4922E5DB-B7F8-4E9C-B5E4-0B441ED31B52}" dt="2018-11-21T09:44:16.704" v="9846" actId="478"/>
          <ac:spMkLst>
            <pc:docMk/>
            <pc:sldMk cId="2407891356" sldId="321"/>
            <ac:spMk id="6" creationId="{3DFBDF4B-D098-4482-9E1F-F419FEECE3A5}"/>
          </ac:spMkLst>
        </pc:spChg>
        <pc:spChg chg="add del mod">
          <ac:chgData name="Ashley Hiew" userId="1484f601-80c4-4fab-ba0a-2389b1e833cf" providerId="ADAL" clId="{4922E5DB-B7F8-4E9C-B5E4-0B441ED31B52}" dt="2018-11-21T09:44:20.191" v="9850" actId="478"/>
          <ac:spMkLst>
            <pc:docMk/>
            <pc:sldMk cId="2407891356" sldId="321"/>
            <ac:spMk id="8" creationId="{6E726382-05AC-40CC-A430-2979A1B7F377}"/>
          </ac:spMkLst>
        </pc:spChg>
        <pc:spChg chg="add mod">
          <ac:chgData name="Ashley Hiew" userId="1484f601-80c4-4fab-ba0a-2389b1e833cf" providerId="ADAL" clId="{4922E5DB-B7F8-4E9C-B5E4-0B441ED31B52}" dt="2018-11-21T09:55:19.466" v="10682" actId="20577"/>
          <ac:spMkLst>
            <pc:docMk/>
            <pc:sldMk cId="2407891356" sldId="321"/>
            <ac:spMk id="12" creationId="{2EED29E6-7CC0-479E-B2DB-F075015C7D49}"/>
          </ac:spMkLst>
        </pc:spChg>
        <pc:spChg chg="add">
          <ac:chgData name="Ashley Hiew" userId="1484f601-80c4-4fab-ba0a-2389b1e833cf" providerId="ADAL" clId="{4922E5DB-B7F8-4E9C-B5E4-0B441ED31B52}" dt="2018-11-21T09:52:25.408" v="10357"/>
          <ac:spMkLst>
            <pc:docMk/>
            <pc:sldMk cId="2407891356" sldId="321"/>
            <ac:spMk id="13" creationId="{44B57540-30F8-48DE-A4B8-CB623ED97C83}"/>
          </ac:spMkLst>
        </pc:spChg>
        <pc:spChg chg="add mod">
          <ac:chgData name="Ashley Hiew" userId="1484f601-80c4-4fab-ba0a-2389b1e833cf" providerId="ADAL" clId="{4922E5DB-B7F8-4E9C-B5E4-0B441ED31B52}" dt="2018-11-21T09:55:28.203" v="10685" actId="1076"/>
          <ac:spMkLst>
            <pc:docMk/>
            <pc:sldMk cId="2407891356" sldId="321"/>
            <ac:spMk id="14" creationId="{1ED08710-ACA3-433C-A2BE-9F9F00DA7EC3}"/>
          </ac:spMkLst>
        </pc:spChg>
        <pc:spChg chg="add mod">
          <ac:chgData name="Ashley Hiew" userId="1484f601-80c4-4fab-ba0a-2389b1e833cf" providerId="ADAL" clId="{4922E5DB-B7F8-4E9C-B5E4-0B441ED31B52}" dt="2018-11-21T09:56:03.048" v="10737" actId="14100"/>
          <ac:spMkLst>
            <pc:docMk/>
            <pc:sldMk cId="2407891356" sldId="321"/>
            <ac:spMk id="15" creationId="{CEA3EA5F-212E-45CF-8305-0CF82C217A8F}"/>
          </ac:spMkLst>
        </pc:spChg>
        <pc:picChg chg="del">
          <ac:chgData name="Ashley Hiew" userId="1484f601-80c4-4fab-ba0a-2389b1e833cf" providerId="ADAL" clId="{4922E5DB-B7F8-4E9C-B5E4-0B441ED31B52}" dt="2018-11-21T09:44:17.290" v="9847" actId="478"/>
          <ac:picMkLst>
            <pc:docMk/>
            <pc:sldMk cId="2407891356" sldId="321"/>
            <ac:picMk id="3" creationId="{F3657300-FF56-4B29-9B9E-0FC4440960DF}"/>
          </ac:picMkLst>
        </pc:picChg>
        <pc:picChg chg="del">
          <ac:chgData name="Ashley Hiew" userId="1484f601-80c4-4fab-ba0a-2389b1e833cf" providerId="ADAL" clId="{4922E5DB-B7F8-4E9C-B5E4-0B441ED31B52}" dt="2018-11-21T09:44:19.103" v="9849" actId="478"/>
          <ac:picMkLst>
            <pc:docMk/>
            <pc:sldMk cId="2407891356" sldId="321"/>
            <ac:picMk id="4" creationId="{36DB0172-C8E3-4B43-9F87-817A148E88D1}"/>
          </ac:picMkLst>
        </pc:picChg>
        <pc:picChg chg="del">
          <ac:chgData name="Ashley Hiew" userId="1484f601-80c4-4fab-ba0a-2389b1e833cf" providerId="ADAL" clId="{4922E5DB-B7F8-4E9C-B5E4-0B441ED31B52}" dt="2018-11-21T09:44:14.673" v="9845" actId="478"/>
          <ac:picMkLst>
            <pc:docMk/>
            <pc:sldMk cId="2407891356" sldId="321"/>
            <ac:picMk id="7" creationId="{E05B23D7-03E4-4200-BF6B-D550E5C8F551}"/>
          </ac:picMkLst>
        </pc:picChg>
        <pc:picChg chg="add mod">
          <ac:chgData name="Ashley Hiew" userId="1484f601-80c4-4fab-ba0a-2389b1e833cf" providerId="ADAL" clId="{4922E5DB-B7F8-4E9C-B5E4-0B441ED31B52}" dt="2018-11-21T09:55:24.763" v="10683" actId="1076"/>
          <ac:picMkLst>
            <pc:docMk/>
            <pc:sldMk cId="2407891356" sldId="321"/>
            <ac:picMk id="9" creationId="{4B95E3DE-6D1B-4F6B-AFE4-5DA55A5C3817}"/>
          </ac:picMkLst>
        </pc:picChg>
        <pc:picChg chg="add mod">
          <ac:chgData name="Ashley Hiew" userId="1484f601-80c4-4fab-ba0a-2389b1e833cf" providerId="ADAL" clId="{4922E5DB-B7F8-4E9C-B5E4-0B441ED31B52}" dt="2018-11-21T09:55:26.267" v="10684" actId="1076"/>
          <ac:picMkLst>
            <pc:docMk/>
            <pc:sldMk cId="2407891356" sldId="321"/>
            <ac:picMk id="10" creationId="{656B0D44-61E7-4430-BB4F-7C71B922F234}"/>
          </ac:picMkLst>
        </pc:picChg>
        <pc:picChg chg="add del mod">
          <ac:chgData name="Ashley Hiew" userId="1484f601-80c4-4fab-ba0a-2389b1e833cf" providerId="ADAL" clId="{4922E5DB-B7F8-4E9C-B5E4-0B441ED31B52}" dt="2018-11-21T09:52:15.697" v="10353" actId="478"/>
          <ac:picMkLst>
            <pc:docMk/>
            <pc:sldMk cId="2407891356" sldId="321"/>
            <ac:picMk id="11" creationId="{A94A4857-B45E-45EF-85F2-FD9E5E93BBA2}"/>
          </ac:picMkLst>
        </pc:picChg>
      </pc:sldChg>
      <pc:sldChg chg="modSp">
        <pc:chgData name="Ashley Hiew" userId="1484f601-80c4-4fab-ba0a-2389b1e833cf" providerId="ADAL" clId="{4922E5DB-B7F8-4E9C-B5E4-0B441ED31B52}" dt="2018-11-23T00:10:12.511" v="20738" actId="400"/>
        <pc:sldMkLst>
          <pc:docMk/>
          <pc:sldMk cId="3145717134" sldId="324"/>
        </pc:sldMkLst>
        <pc:spChg chg="mod">
          <ac:chgData name="Ashley Hiew" userId="1484f601-80c4-4fab-ba0a-2389b1e833cf" providerId="ADAL" clId="{4922E5DB-B7F8-4E9C-B5E4-0B441ED31B52}" dt="2018-11-22T23:52:39.873" v="19100" actId="400"/>
          <ac:spMkLst>
            <pc:docMk/>
            <pc:sldMk cId="3145717134" sldId="324"/>
            <ac:spMk id="4" creationId="{D8683FD9-1726-4B20-BEA7-430DFE905AB1}"/>
          </ac:spMkLst>
        </pc:spChg>
        <pc:spChg chg="mod">
          <ac:chgData name="Ashley Hiew" userId="1484f601-80c4-4fab-ba0a-2389b1e833cf" providerId="ADAL" clId="{4922E5DB-B7F8-4E9C-B5E4-0B441ED31B52}" dt="2018-11-23T00:10:12.511" v="20738" actId="400"/>
          <ac:spMkLst>
            <pc:docMk/>
            <pc:sldMk cId="3145717134" sldId="324"/>
            <ac:spMk id="5" creationId="{45B97D72-C77C-45E4-A33F-06FEEB33F42A}"/>
          </ac:spMkLst>
        </pc:spChg>
      </pc:sldChg>
      <pc:sldChg chg="addSp modSp">
        <pc:chgData name="Ashley Hiew" userId="1484f601-80c4-4fab-ba0a-2389b1e833cf" providerId="ADAL" clId="{4922E5DB-B7F8-4E9C-B5E4-0B441ED31B52}" dt="2018-11-14T04:07:33.410" v="911" actId="1582"/>
        <pc:sldMkLst>
          <pc:docMk/>
          <pc:sldMk cId="1162926547" sldId="325"/>
        </pc:sldMkLst>
        <pc:spChg chg="add mod">
          <ac:chgData name="Ashley Hiew" userId="1484f601-80c4-4fab-ba0a-2389b1e833cf" providerId="ADAL" clId="{4922E5DB-B7F8-4E9C-B5E4-0B441ED31B52}" dt="2018-11-14T04:07:33.410" v="911" actId="1582"/>
          <ac:spMkLst>
            <pc:docMk/>
            <pc:sldMk cId="1162926547" sldId="325"/>
            <ac:spMk id="7" creationId="{305797FE-005E-47C3-840E-1A5509BEFBE8}"/>
          </ac:spMkLst>
        </pc:spChg>
      </pc:sldChg>
      <pc:sldChg chg="addSp delSp modSp">
        <pc:chgData name="Ashley Hiew" userId="1484f601-80c4-4fab-ba0a-2389b1e833cf" providerId="ADAL" clId="{4922E5DB-B7F8-4E9C-B5E4-0B441ED31B52}" dt="2018-11-14T03:53:48.324" v="488" actId="20577"/>
        <pc:sldMkLst>
          <pc:docMk/>
          <pc:sldMk cId="1289188657" sldId="326"/>
        </pc:sldMkLst>
        <pc:spChg chg="del">
          <ac:chgData name="Ashley Hiew" userId="1484f601-80c4-4fab-ba0a-2389b1e833cf" providerId="ADAL" clId="{4922E5DB-B7F8-4E9C-B5E4-0B441ED31B52}" dt="2018-11-14T03:48:43.821" v="200"/>
          <ac:spMkLst>
            <pc:docMk/>
            <pc:sldMk cId="1289188657" sldId="326"/>
            <ac:spMk id="3" creationId="{A47BC40E-E730-4BF5-9D66-92872D870199}"/>
          </ac:spMkLst>
        </pc:spChg>
        <pc:spChg chg="add del mod">
          <ac:chgData name="Ashley Hiew" userId="1484f601-80c4-4fab-ba0a-2389b1e833cf" providerId="ADAL" clId="{4922E5DB-B7F8-4E9C-B5E4-0B441ED31B52}" dt="2018-11-14T03:50:23.206" v="212" actId="478"/>
          <ac:spMkLst>
            <pc:docMk/>
            <pc:sldMk cId="1289188657" sldId="326"/>
            <ac:spMk id="11" creationId="{7156A5A3-9CF3-49A9-9A65-E6D84C27965B}"/>
          </ac:spMkLst>
        </pc:spChg>
        <pc:spChg chg="add mod">
          <ac:chgData name="Ashley Hiew" userId="1484f601-80c4-4fab-ba0a-2389b1e833cf" providerId="ADAL" clId="{4922E5DB-B7F8-4E9C-B5E4-0B441ED31B52}" dt="2018-11-14T03:53:48.324" v="488" actId="20577"/>
          <ac:spMkLst>
            <pc:docMk/>
            <pc:sldMk cId="1289188657" sldId="326"/>
            <ac:spMk id="13" creationId="{CEF942BA-183B-411A-921E-F856E5545F50}"/>
          </ac:spMkLst>
        </pc:spChg>
        <pc:picChg chg="add del mod">
          <ac:chgData name="Ashley Hiew" userId="1484f601-80c4-4fab-ba0a-2389b1e833cf" providerId="ADAL" clId="{4922E5DB-B7F8-4E9C-B5E4-0B441ED31B52}" dt="2018-11-14T03:50:19.829" v="211" actId="478"/>
          <ac:picMkLst>
            <pc:docMk/>
            <pc:sldMk cId="1289188657" sldId="326"/>
            <ac:picMk id="4" creationId="{7EA8E68D-8287-4F51-B2AA-7C384436710F}"/>
          </ac:picMkLst>
        </pc:picChg>
        <pc:picChg chg="add del">
          <ac:chgData name="Ashley Hiew" userId="1484f601-80c4-4fab-ba0a-2389b1e833cf" providerId="ADAL" clId="{4922E5DB-B7F8-4E9C-B5E4-0B441ED31B52}" dt="2018-11-14T03:50:25.361" v="216" actId="478"/>
          <ac:picMkLst>
            <pc:docMk/>
            <pc:sldMk cId="1289188657" sldId="326"/>
            <ac:picMk id="5" creationId="{B7665722-6FC5-46A4-A2CD-3E599D1D60F8}"/>
          </ac:picMkLst>
        </pc:picChg>
        <pc:picChg chg="add del">
          <ac:chgData name="Ashley Hiew" userId="1484f601-80c4-4fab-ba0a-2389b1e833cf" providerId="ADAL" clId="{4922E5DB-B7F8-4E9C-B5E4-0B441ED31B52}" dt="2018-11-14T03:50:24.899" v="215" actId="478"/>
          <ac:picMkLst>
            <pc:docMk/>
            <pc:sldMk cId="1289188657" sldId="326"/>
            <ac:picMk id="6" creationId="{2733B38A-0487-43B9-87C5-A969F5F988E0}"/>
          </ac:picMkLst>
        </pc:picChg>
        <pc:picChg chg="add del">
          <ac:chgData name="Ashley Hiew" userId="1484f601-80c4-4fab-ba0a-2389b1e833cf" providerId="ADAL" clId="{4922E5DB-B7F8-4E9C-B5E4-0B441ED31B52}" dt="2018-11-14T03:50:23.927" v="213" actId="478"/>
          <ac:picMkLst>
            <pc:docMk/>
            <pc:sldMk cId="1289188657" sldId="326"/>
            <ac:picMk id="7" creationId="{16A470E3-8C34-41C8-A36C-EF0C7063F7E6}"/>
          </ac:picMkLst>
        </pc:picChg>
        <pc:picChg chg="add del">
          <ac:chgData name="Ashley Hiew" userId="1484f601-80c4-4fab-ba0a-2389b1e833cf" providerId="ADAL" clId="{4922E5DB-B7F8-4E9C-B5E4-0B441ED31B52}" dt="2018-11-14T03:50:24.474" v="214" actId="478"/>
          <ac:picMkLst>
            <pc:docMk/>
            <pc:sldMk cId="1289188657" sldId="326"/>
            <ac:picMk id="8" creationId="{4C407DF9-3081-44A8-95AB-5A227E2F9D97}"/>
          </ac:picMkLst>
        </pc:picChg>
        <pc:picChg chg="add mod">
          <ac:chgData name="Ashley Hiew" userId="1484f601-80c4-4fab-ba0a-2389b1e833cf" providerId="ADAL" clId="{4922E5DB-B7F8-4E9C-B5E4-0B441ED31B52}" dt="2018-11-14T03:51:23.504" v="229" actId="14100"/>
          <ac:picMkLst>
            <pc:docMk/>
            <pc:sldMk cId="1289188657" sldId="326"/>
            <ac:picMk id="9" creationId="{8B52C734-73D0-43A2-A4E6-7E9A736F819E}"/>
          </ac:picMkLst>
        </pc:picChg>
        <pc:picChg chg="add mod">
          <ac:chgData name="Ashley Hiew" userId="1484f601-80c4-4fab-ba0a-2389b1e833cf" providerId="ADAL" clId="{4922E5DB-B7F8-4E9C-B5E4-0B441ED31B52}" dt="2018-11-14T03:51:20.935" v="227" actId="14100"/>
          <ac:picMkLst>
            <pc:docMk/>
            <pc:sldMk cId="1289188657" sldId="326"/>
            <ac:picMk id="12" creationId="{8BB51370-DF06-4CDC-B8DC-A72FD710BEB9}"/>
          </ac:picMkLst>
        </pc:picChg>
      </pc:sldChg>
      <pc:sldChg chg="addSp delSp modSp">
        <pc:chgData name="Ashley Hiew" userId="1484f601-80c4-4fab-ba0a-2389b1e833cf" providerId="ADAL" clId="{4922E5DB-B7F8-4E9C-B5E4-0B441ED31B52}" dt="2018-11-22T23:46:32.796" v="19018" actId="1076"/>
        <pc:sldMkLst>
          <pc:docMk/>
          <pc:sldMk cId="2635134984" sldId="327"/>
        </pc:sldMkLst>
        <pc:spChg chg="del">
          <ac:chgData name="Ashley Hiew" userId="1484f601-80c4-4fab-ba0a-2389b1e833cf" providerId="ADAL" clId="{4922E5DB-B7F8-4E9C-B5E4-0B441ED31B52}" dt="2018-11-14T03:54:25.690" v="489"/>
          <ac:spMkLst>
            <pc:docMk/>
            <pc:sldMk cId="2635134984" sldId="327"/>
            <ac:spMk id="3" creationId="{A47BC40E-E730-4BF5-9D66-92872D870199}"/>
          </ac:spMkLst>
        </pc:spChg>
        <pc:spChg chg="add mod">
          <ac:chgData name="Ashley Hiew" userId="1484f601-80c4-4fab-ba0a-2389b1e833cf" providerId="ADAL" clId="{4922E5DB-B7F8-4E9C-B5E4-0B441ED31B52}" dt="2018-11-14T03:59:29.880" v="550" actId="1076"/>
          <ac:spMkLst>
            <pc:docMk/>
            <pc:sldMk cId="2635134984" sldId="327"/>
            <ac:spMk id="15" creationId="{62C6E66C-F527-4C89-9924-141614A2C977}"/>
          </ac:spMkLst>
        </pc:spChg>
        <pc:spChg chg="add del mod">
          <ac:chgData name="Ashley Hiew" userId="1484f601-80c4-4fab-ba0a-2389b1e833cf" providerId="ADAL" clId="{4922E5DB-B7F8-4E9C-B5E4-0B441ED31B52}" dt="2018-11-14T03:59:35.350" v="552" actId="767"/>
          <ac:spMkLst>
            <pc:docMk/>
            <pc:sldMk cId="2635134984" sldId="327"/>
            <ac:spMk id="16" creationId="{4C566D68-4188-494A-B248-E24A2A196B22}"/>
          </ac:spMkLst>
        </pc:spChg>
        <pc:spChg chg="add mod">
          <ac:chgData name="Ashley Hiew" userId="1484f601-80c4-4fab-ba0a-2389b1e833cf" providerId="ADAL" clId="{4922E5DB-B7F8-4E9C-B5E4-0B441ED31B52}" dt="2018-11-14T04:05:59.579" v="858" actId="14100"/>
          <ac:spMkLst>
            <pc:docMk/>
            <pc:sldMk cId="2635134984" sldId="327"/>
            <ac:spMk id="17" creationId="{5017C77A-ED67-41F7-8676-14D47DFECC64}"/>
          </ac:spMkLst>
        </pc:spChg>
        <pc:spChg chg="add mod">
          <ac:chgData name="Ashley Hiew" userId="1484f601-80c4-4fab-ba0a-2389b1e833cf" providerId="ADAL" clId="{4922E5DB-B7F8-4E9C-B5E4-0B441ED31B52}" dt="2018-11-22T23:46:32.796" v="19018" actId="1076"/>
          <ac:spMkLst>
            <pc:docMk/>
            <pc:sldMk cId="2635134984" sldId="327"/>
            <ac:spMk id="20" creationId="{BC2A1E61-4A94-46D3-A3EE-5CEC096C47FF}"/>
          </ac:spMkLst>
        </pc:spChg>
        <pc:spChg chg="add mod">
          <ac:chgData name="Ashley Hiew" userId="1484f601-80c4-4fab-ba0a-2389b1e833cf" providerId="ADAL" clId="{4922E5DB-B7F8-4E9C-B5E4-0B441ED31B52}" dt="2018-11-22T23:46:32.796" v="19018" actId="1076"/>
          <ac:spMkLst>
            <pc:docMk/>
            <pc:sldMk cId="2635134984" sldId="327"/>
            <ac:spMk id="21" creationId="{F2028758-9EDD-4F40-BE95-115B1F5D1449}"/>
          </ac:spMkLst>
        </pc:spChg>
        <pc:spChg chg="add mod">
          <ac:chgData name="Ashley Hiew" userId="1484f601-80c4-4fab-ba0a-2389b1e833cf" providerId="ADAL" clId="{4922E5DB-B7F8-4E9C-B5E4-0B441ED31B52}" dt="2018-11-14T04:56:33.323" v="2093" actId="207"/>
          <ac:spMkLst>
            <pc:docMk/>
            <pc:sldMk cId="2635134984" sldId="327"/>
            <ac:spMk id="22" creationId="{D671AAC9-05AC-4AFB-9226-6EC43A63DAD8}"/>
          </ac:spMkLst>
        </pc:spChg>
        <pc:spChg chg="add del mod">
          <ac:chgData name="Ashley Hiew" userId="1484f601-80c4-4fab-ba0a-2389b1e833cf" providerId="ADAL" clId="{4922E5DB-B7F8-4E9C-B5E4-0B441ED31B52}" dt="2018-11-14T04:57:06.867" v="2099"/>
          <ac:spMkLst>
            <pc:docMk/>
            <pc:sldMk cId="2635134984" sldId="327"/>
            <ac:spMk id="25" creationId="{38BD04B8-CF4E-4CF7-9AA3-2C1507ED52FB}"/>
          </ac:spMkLst>
        </pc:spChg>
        <pc:spChg chg="add mod">
          <ac:chgData name="Ashley Hiew" userId="1484f601-80c4-4fab-ba0a-2389b1e833cf" providerId="ADAL" clId="{4922E5DB-B7F8-4E9C-B5E4-0B441ED31B52}" dt="2018-11-14T04:57:34.308" v="2136" actId="1076"/>
          <ac:spMkLst>
            <pc:docMk/>
            <pc:sldMk cId="2635134984" sldId="327"/>
            <ac:spMk id="26" creationId="{431B7831-E57E-4244-9A8F-65C04B1DC638}"/>
          </ac:spMkLst>
        </pc:spChg>
        <pc:spChg chg="add mod">
          <ac:chgData name="Ashley Hiew" userId="1484f601-80c4-4fab-ba0a-2389b1e833cf" providerId="ADAL" clId="{4922E5DB-B7F8-4E9C-B5E4-0B441ED31B52}" dt="2018-11-14T04:57:48.001" v="2141" actId="14100"/>
          <ac:spMkLst>
            <pc:docMk/>
            <pc:sldMk cId="2635134984" sldId="327"/>
            <ac:spMk id="28" creationId="{D4B726DB-BDA5-419F-8775-BA74AC1373CF}"/>
          </ac:spMkLst>
        </pc:spChg>
        <pc:spChg chg="add mod">
          <ac:chgData name="Ashley Hiew" userId="1484f601-80c4-4fab-ba0a-2389b1e833cf" providerId="ADAL" clId="{4922E5DB-B7F8-4E9C-B5E4-0B441ED31B52}" dt="2018-11-14T04:58:19.468" v="2159" actId="1076"/>
          <ac:spMkLst>
            <pc:docMk/>
            <pc:sldMk cId="2635134984" sldId="327"/>
            <ac:spMk id="29" creationId="{BCF21027-AF30-4F97-A2BE-179E95ADC25F}"/>
          </ac:spMkLst>
        </pc:spChg>
        <pc:picChg chg="add mod">
          <ac:chgData name="Ashley Hiew" userId="1484f601-80c4-4fab-ba0a-2389b1e833cf" providerId="ADAL" clId="{4922E5DB-B7F8-4E9C-B5E4-0B441ED31B52}" dt="2018-11-14T03:58:56.099" v="529" actId="1076"/>
          <ac:picMkLst>
            <pc:docMk/>
            <pc:sldMk cId="2635134984" sldId="327"/>
            <ac:picMk id="4" creationId="{10EA561F-EACE-47CB-8AAD-AA7188C7FEDB}"/>
          </ac:picMkLst>
        </pc:picChg>
        <pc:picChg chg="add mod">
          <ac:chgData name="Ashley Hiew" userId="1484f601-80c4-4fab-ba0a-2389b1e833cf" providerId="ADAL" clId="{4922E5DB-B7F8-4E9C-B5E4-0B441ED31B52}" dt="2018-11-14T03:59:07.382" v="534" actId="1076"/>
          <ac:picMkLst>
            <pc:docMk/>
            <pc:sldMk cId="2635134984" sldId="327"/>
            <ac:picMk id="5" creationId="{AE1C119E-2B01-433C-A887-D4C585236E6B}"/>
          </ac:picMkLst>
        </pc:picChg>
        <pc:picChg chg="add mod">
          <ac:chgData name="Ashley Hiew" userId="1484f601-80c4-4fab-ba0a-2389b1e833cf" providerId="ADAL" clId="{4922E5DB-B7F8-4E9C-B5E4-0B441ED31B52}" dt="2018-11-14T03:58:58.461" v="530" actId="1076"/>
          <ac:picMkLst>
            <pc:docMk/>
            <pc:sldMk cId="2635134984" sldId="327"/>
            <ac:picMk id="6" creationId="{3C0B6A7F-E6A5-465A-9645-B941BDC8E497}"/>
          </ac:picMkLst>
        </pc:picChg>
        <pc:picChg chg="add mod">
          <ac:chgData name="Ashley Hiew" userId="1484f601-80c4-4fab-ba0a-2389b1e833cf" providerId="ADAL" clId="{4922E5DB-B7F8-4E9C-B5E4-0B441ED31B52}" dt="2018-11-14T03:58:46.223" v="526" actId="1076"/>
          <ac:picMkLst>
            <pc:docMk/>
            <pc:sldMk cId="2635134984" sldId="327"/>
            <ac:picMk id="7" creationId="{037270DA-2607-4B7F-B7CF-3FB8578B0A85}"/>
          </ac:picMkLst>
        </pc:picChg>
        <pc:picChg chg="add mod">
          <ac:chgData name="Ashley Hiew" userId="1484f601-80c4-4fab-ba0a-2389b1e833cf" providerId="ADAL" clId="{4922E5DB-B7F8-4E9C-B5E4-0B441ED31B52}" dt="2018-11-14T03:58:46.223" v="526" actId="1076"/>
          <ac:picMkLst>
            <pc:docMk/>
            <pc:sldMk cId="2635134984" sldId="327"/>
            <ac:picMk id="8" creationId="{4D4E0A80-6E67-48D3-ABA0-9D22629BC85C}"/>
          </ac:picMkLst>
        </pc:picChg>
        <pc:picChg chg="add mod">
          <ac:chgData name="Ashley Hiew" userId="1484f601-80c4-4fab-ba0a-2389b1e833cf" providerId="ADAL" clId="{4922E5DB-B7F8-4E9C-B5E4-0B441ED31B52}" dt="2018-11-14T03:58:54.487" v="528" actId="1076"/>
          <ac:picMkLst>
            <pc:docMk/>
            <pc:sldMk cId="2635134984" sldId="327"/>
            <ac:picMk id="9" creationId="{C31B4933-65B4-47F1-A5FB-2F565EB30C34}"/>
          </ac:picMkLst>
        </pc:picChg>
        <pc:picChg chg="add mod">
          <ac:chgData name="Ashley Hiew" userId="1484f601-80c4-4fab-ba0a-2389b1e833cf" providerId="ADAL" clId="{4922E5DB-B7F8-4E9C-B5E4-0B441ED31B52}" dt="2018-11-14T04:47:59.951" v="1775" actId="1076"/>
          <ac:picMkLst>
            <pc:docMk/>
            <pc:sldMk cId="2635134984" sldId="327"/>
            <ac:picMk id="18" creationId="{1003A507-608A-4F63-9129-ADC7A232A87E}"/>
          </ac:picMkLst>
        </pc:picChg>
        <pc:picChg chg="add mod">
          <ac:chgData name="Ashley Hiew" userId="1484f601-80c4-4fab-ba0a-2389b1e833cf" providerId="ADAL" clId="{4922E5DB-B7F8-4E9C-B5E4-0B441ED31B52}" dt="2018-11-14T04:04:41.557" v="810" actId="1076"/>
          <ac:picMkLst>
            <pc:docMk/>
            <pc:sldMk cId="2635134984" sldId="327"/>
            <ac:picMk id="19" creationId="{A23D9EE6-0AD3-4940-99F8-E7B073849641}"/>
          </ac:picMkLst>
        </pc:picChg>
        <pc:picChg chg="add mod">
          <ac:chgData name="Ashley Hiew" userId="1484f601-80c4-4fab-ba0a-2389b1e833cf" providerId="ADAL" clId="{4922E5DB-B7F8-4E9C-B5E4-0B441ED31B52}" dt="2018-11-14T04:57:38.671" v="2138" actId="571"/>
          <ac:picMkLst>
            <pc:docMk/>
            <pc:sldMk cId="2635134984" sldId="327"/>
            <ac:picMk id="27" creationId="{A536E0BA-DE45-4F7C-99BF-EF775074C757}"/>
          </ac:picMkLst>
        </pc:picChg>
        <pc:cxnChg chg="add mod">
          <ac:chgData name="Ashley Hiew" userId="1484f601-80c4-4fab-ba0a-2389b1e833cf" providerId="ADAL" clId="{4922E5DB-B7F8-4E9C-B5E4-0B441ED31B52}" dt="2018-11-14T05:02:39.388" v="2186" actId="1076"/>
          <ac:cxnSpMkLst>
            <pc:docMk/>
            <pc:sldMk cId="2635134984" sldId="327"/>
            <ac:cxnSpMk id="11" creationId="{8B1F7982-E8B1-45E3-AF7A-6065278E41E2}"/>
          </ac:cxnSpMkLst>
        </pc:cxnChg>
        <pc:cxnChg chg="add mod">
          <ac:chgData name="Ashley Hiew" userId="1484f601-80c4-4fab-ba0a-2389b1e833cf" providerId="ADAL" clId="{4922E5DB-B7F8-4E9C-B5E4-0B441ED31B52}" dt="2018-11-14T03:59:05.789" v="533" actId="1076"/>
          <ac:cxnSpMkLst>
            <pc:docMk/>
            <pc:sldMk cId="2635134984" sldId="327"/>
            <ac:cxnSpMk id="12" creationId="{86260FE0-F783-4956-8ACE-3CEBDBF241C7}"/>
          </ac:cxnSpMkLst>
        </pc:cxnChg>
        <pc:cxnChg chg="add mod">
          <ac:chgData name="Ashley Hiew" userId="1484f601-80c4-4fab-ba0a-2389b1e833cf" providerId="ADAL" clId="{4922E5DB-B7F8-4E9C-B5E4-0B441ED31B52}" dt="2018-11-14T04:56:52.370" v="2096" actId="1076"/>
          <ac:cxnSpMkLst>
            <pc:docMk/>
            <pc:sldMk cId="2635134984" sldId="327"/>
            <ac:cxnSpMk id="24" creationId="{EFEDD559-C9D9-432A-A64A-C546F1A1B9F7}"/>
          </ac:cxnSpMkLst>
        </pc:cxnChg>
        <pc:cxnChg chg="add mod">
          <ac:chgData name="Ashley Hiew" userId="1484f601-80c4-4fab-ba0a-2389b1e833cf" providerId="ADAL" clId="{4922E5DB-B7F8-4E9C-B5E4-0B441ED31B52}" dt="2018-11-14T04:58:24.501" v="2161" actId="14100"/>
          <ac:cxnSpMkLst>
            <pc:docMk/>
            <pc:sldMk cId="2635134984" sldId="327"/>
            <ac:cxnSpMk id="30" creationId="{693C912A-5ADB-4705-99D6-0AA857B110F1}"/>
          </ac:cxnSpMkLst>
        </pc:cxnChg>
      </pc:sldChg>
      <pc:sldChg chg="addSp delSp modSp">
        <pc:chgData name="Ashley Hiew" userId="1484f601-80c4-4fab-ba0a-2389b1e833cf" providerId="ADAL" clId="{4922E5DB-B7F8-4E9C-B5E4-0B441ED31B52}" dt="2018-11-23T06:10:58.320" v="35837" actId="20577"/>
        <pc:sldMkLst>
          <pc:docMk/>
          <pc:sldMk cId="844282878" sldId="328"/>
        </pc:sldMkLst>
        <pc:spChg chg="mod">
          <ac:chgData name="Ashley Hiew" userId="1484f601-80c4-4fab-ba0a-2389b1e833cf" providerId="ADAL" clId="{4922E5DB-B7F8-4E9C-B5E4-0B441ED31B52}" dt="2018-11-14T04:17:22.495" v="1309" actId="1076"/>
          <ac:spMkLst>
            <pc:docMk/>
            <pc:sldMk cId="844282878" sldId="328"/>
            <ac:spMk id="2" creationId="{756DDBA9-4DFD-4B00-B183-9B967B3BFE14}"/>
          </ac:spMkLst>
        </pc:spChg>
        <pc:spChg chg="del">
          <ac:chgData name="Ashley Hiew" userId="1484f601-80c4-4fab-ba0a-2389b1e833cf" providerId="ADAL" clId="{4922E5DB-B7F8-4E9C-B5E4-0B441ED31B52}" dt="2018-11-14T04:08:41.076" v="915" actId="478"/>
          <ac:spMkLst>
            <pc:docMk/>
            <pc:sldMk cId="844282878" sldId="328"/>
            <ac:spMk id="3" creationId="{A47BC40E-E730-4BF5-9D66-92872D870199}"/>
          </ac:spMkLst>
        </pc:spChg>
        <pc:spChg chg="add mod">
          <ac:chgData name="Ashley Hiew" userId="1484f601-80c4-4fab-ba0a-2389b1e833cf" providerId="ADAL" clId="{4922E5DB-B7F8-4E9C-B5E4-0B441ED31B52}" dt="2018-11-14T04:09:51.136" v="930" actId="14100"/>
          <ac:spMkLst>
            <pc:docMk/>
            <pc:sldMk cId="844282878" sldId="328"/>
            <ac:spMk id="6" creationId="{54F1141E-F4FD-46B1-97A7-C0952FD9D995}"/>
          </ac:spMkLst>
        </pc:spChg>
        <pc:spChg chg="add mod">
          <ac:chgData name="Ashley Hiew" userId="1484f601-80c4-4fab-ba0a-2389b1e833cf" providerId="ADAL" clId="{4922E5DB-B7F8-4E9C-B5E4-0B441ED31B52}" dt="2018-11-14T04:21:53.593" v="1369" actId="20577"/>
          <ac:spMkLst>
            <pc:docMk/>
            <pc:sldMk cId="844282878" sldId="328"/>
            <ac:spMk id="8" creationId="{E107F67E-99E6-4DC6-ABD8-710BE281ADB6}"/>
          </ac:spMkLst>
        </pc:spChg>
        <pc:spChg chg="add mod">
          <ac:chgData name="Ashley Hiew" userId="1484f601-80c4-4fab-ba0a-2389b1e833cf" providerId="ADAL" clId="{4922E5DB-B7F8-4E9C-B5E4-0B441ED31B52}" dt="2018-11-14T04:18:52.684" v="1324" actId="571"/>
          <ac:spMkLst>
            <pc:docMk/>
            <pc:sldMk cId="844282878" sldId="328"/>
            <ac:spMk id="15" creationId="{84CED877-2C02-42D2-A78F-43C2E655D38E}"/>
          </ac:spMkLst>
        </pc:spChg>
        <pc:spChg chg="add mod">
          <ac:chgData name="Ashley Hiew" userId="1484f601-80c4-4fab-ba0a-2389b1e833cf" providerId="ADAL" clId="{4922E5DB-B7F8-4E9C-B5E4-0B441ED31B52}" dt="2018-11-14T04:19:28.008" v="1332" actId="14100"/>
          <ac:spMkLst>
            <pc:docMk/>
            <pc:sldMk cId="844282878" sldId="328"/>
            <ac:spMk id="16" creationId="{17038D1C-9C24-4616-BC87-944A51B15E88}"/>
          </ac:spMkLst>
        </pc:spChg>
        <pc:spChg chg="add mod">
          <ac:chgData name="Ashley Hiew" userId="1484f601-80c4-4fab-ba0a-2389b1e833cf" providerId="ADAL" clId="{4922E5DB-B7F8-4E9C-B5E4-0B441ED31B52}" dt="2018-11-14T04:19:11.378" v="1330" actId="571"/>
          <ac:spMkLst>
            <pc:docMk/>
            <pc:sldMk cId="844282878" sldId="328"/>
            <ac:spMk id="18" creationId="{1FC2A6BD-FBFD-443B-94A5-8F4E211C6EA1}"/>
          </ac:spMkLst>
        </pc:spChg>
        <pc:spChg chg="add mod">
          <ac:chgData name="Ashley Hiew" userId="1484f601-80c4-4fab-ba0a-2389b1e833cf" providerId="ADAL" clId="{4922E5DB-B7F8-4E9C-B5E4-0B441ED31B52}" dt="2018-11-14T04:19:55.876" v="1340" actId="14100"/>
          <ac:spMkLst>
            <pc:docMk/>
            <pc:sldMk cId="844282878" sldId="328"/>
            <ac:spMk id="20" creationId="{E6BEC1BD-EE45-4C5B-9B39-58032D5CACCA}"/>
          </ac:spMkLst>
        </pc:spChg>
        <pc:spChg chg="add mod">
          <ac:chgData name="Ashley Hiew" userId="1484f601-80c4-4fab-ba0a-2389b1e833cf" providerId="ADAL" clId="{4922E5DB-B7F8-4E9C-B5E4-0B441ED31B52}" dt="2018-11-23T06:10:29.579" v="35796" actId="1076"/>
          <ac:spMkLst>
            <pc:docMk/>
            <pc:sldMk cId="844282878" sldId="328"/>
            <ac:spMk id="21" creationId="{3DA96DA0-FF9A-4600-85CE-8233382DD776}"/>
          </ac:spMkLst>
        </pc:spChg>
        <pc:spChg chg="add mod">
          <ac:chgData name="Ashley Hiew" userId="1484f601-80c4-4fab-ba0a-2389b1e833cf" providerId="ADAL" clId="{4922E5DB-B7F8-4E9C-B5E4-0B441ED31B52}" dt="2018-11-14T04:20:07.430" v="1343" actId="571"/>
          <ac:spMkLst>
            <pc:docMk/>
            <pc:sldMk cId="844282878" sldId="328"/>
            <ac:spMk id="22" creationId="{567894F1-A33C-4DC1-9768-874268F80D1F}"/>
          </ac:spMkLst>
        </pc:spChg>
        <pc:spChg chg="add mod">
          <ac:chgData name="Ashley Hiew" userId="1484f601-80c4-4fab-ba0a-2389b1e833cf" providerId="ADAL" clId="{4922E5DB-B7F8-4E9C-B5E4-0B441ED31B52}" dt="2018-11-23T06:10:40.586" v="35820" actId="20577"/>
          <ac:spMkLst>
            <pc:docMk/>
            <pc:sldMk cId="844282878" sldId="328"/>
            <ac:spMk id="23" creationId="{7A856D7F-1A99-4D43-AFF9-60030F51505D}"/>
          </ac:spMkLst>
        </pc:spChg>
        <pc:spChg chg="add mod">
          <ac:chgData name="Ashley Hiew" userId="1484f601-80c4-4fab-ba0a-2389b1e833cf" providerId="ADAL" clId="{4922E5DB-B7F8-4E9C-B5E4-0B441ED31B52}" dt="2018-11-14T04:20:38.068" v="1351" actId="14100"/>
          <ac:spMkLst>
            <pc:docMk/>
            <pc:sldMk cId="844282878" sldId="328"/>
            <ac:spMk id="24" creationId="{380BDAF9-DA8D-4E53-8FFD-9AD4BB07F280}"/>
          </ac:spMkLst>
        </pc:spChg>
        <pc:spChg chg="add mod">
          <ac:chgData name="Ashley Hiew" userId="1484f601-80c4-4fab-ba0a-2389b1e833cf" providerId="ADAL" clId="{4922E5DB-B7F8-4E9C-B5E4-0B441ED31B52}" dt="2018-11-23T06:10:49.148" v="35831" actId="20577"/>
          <ac:spMkLst>
            <pc:docMk/>
            <pc:sldMk cId="844282878" sldId="328"/>
            <ac:spMk id="26" creationId="{FC6E38F2-E1CE-408D-A3AF-D36A44E0B831}"/>
          </ac:spMkLst>
        </pc:spChg>
        <pc:spChg chg="add mod">
          <ac:chgData name="Ashley Hiew" userId="1484f601-80c4-4fab-ba0a-2389b1e833cf" providerId="ADAL" clId="{4922E5DB-B7F8-4E9C-B5E4-0B441ED31B52}" dt="2018-11-23T06:10:58.320" v="35837" actId="20577"/>
          <ac:spMkLst>
            <pc:docMk/>
            <pc:sldMk cId="844282878" sldId="328"/>
            <ac:spMk id="27" creationId="{3F537C9C-D5BA-4394-844D-8EDA306BCAAF}"/>
          </ac:spMkLst>
        </pc:spChg>
        <pc:spChg chg="add del mod">
          <ac:chgData name="Ashley Hiew" userId="1484f601-80c4-4fab-ba0a-2389b1e833cf" providerId="ADAL" clId="{4922E5DB-B7F8-4E9C-B5E4-0B441ED31B52}" dt="2018-11-14T04:20:57.460" v="1357" actId="478"/>
          <ac:spMkLst>
            <pc:docMk/>
            <pc:sldMk cId="844282878" sldId="328"/>
            <ac:spMk id="28" creationId="{1A010BF1-D707-4D98-A520-8B7BBF7F7158}"/>
          </ac:spMkLst>
        </pc:spChg>
        <pc:picChg chg="add mod">
          <ac:chgData name="Ashley Hiew" userId="1484f601-80c4-4fab-ba0a-2389b1e833cf" providerId="ADAL" clId="{4922E5DB-B7F8-4E9C-B5E4-0B441ED31B52}" dt="2018-11-14T04:19:33.703" v="1334" actId="1076"/>
          <ac:picMkLst>
            <pc:docMk/>
            <pc:sldMk cId="844282878" sldId="328"/>
            <ac:picMk id="4" creationId="{AAA72139-6934-4358-9A04-7613BD3E9474}"/>
          </ac:picMkLst>
        </pc:picChg>
        <pc:picChg chg="add mod">
          <ac:chgData name="Ashley Hiew" userId="1484f601-80c4-4fab-ba0a-2389b1e833cf" providerId="ADAL" clId="{4922E5DB-B7F8-4E9C-B5E4-0B441ED31B52}" dt="2018-11-14T04:09:57.313" v="931" actId="1076"/>
          <ac:picMkLst>
            <pc:docMk/>
            <pc:sldMk cId="844282878" sldId="328"/>
            <ac:picMk id="5" creationId="{82F8734C-A50A-4C53-9BB8-3430F3420FFF}"/>
          </ac:picMkLst>
        </pc:picChg>
        <pc:picChg chg="add mod modCrop">
          <ac:chgData name="Ashley Hiew" userId="1484f601-80c4-4fab-ba0a-2389b1e833cf" providerId="ADAL" clId="{4922E5DB-B7F8-4E9C-B5E4-0B441ED31B52}" dt="2018-11-14T04:20:33.550" v="1349" actId="1076"/>
          <ac:picMkLst>
            <pc:docMk/>
            <pc:sldMk cId="844282878" sldId="328"/>
            <ac:picMk id="7" creationId="{56783552-0198-480C-9A03-EC518AEA04F3}"/>
          </ac:picMkLst>
        </pc:picChg>
        <pc:picChg chg="add mod">
          <ac:chgData name="Ashley Hiew" userId="1484f601-80c4-4fab-ba0a-2389b1e833cf" providerId="ADAL" clId="{4922E5DB-B7F8-4E9C-B5E4-0B441ED31B52}" dt="2018-11-14T04:17:10.605" v="1305" actId="1076"/>
          <ac:picMkLst>
            <pc:docMk/>
            <pc:sldMk cId="844282878" sldId="328"/>
            <ac:picMk id="9" creationId="{50522981-44FA-4FA6-963C-1AC386EB1D2E}"/>
          </ac:picMkLst>
        </pc:picChg>
        <pc:picChg chg="add mod">
          <ac:chgData name="Ashley Hiew" userId="1484f601-80c4-4fab-ba0a-2389b1e833cf" providerId="ADAL" clId="{4922E5DB-B7F8-4E9C-B5E4-0B441ED31B52}" dt="2018-11-14T04:17:32.888" v="1312" actId="1076"/>
          <ac:picMkLst>
            <pc:docMk/>
            <pc:sldMk cId="844282878" sldId="328"/>
            <ac:picMk id="10" creationId="{5E19472F-66AC-4107-AD2E-38EB39DA7D06}"/>
          </ac:picMkLst>
        </pc:picChg>
        <pc:picChg chg="add mod modCrop">
          <ac:chgData name="Ashley Hiew" userId="1484f601-80c4-4fab-ba0a-2389b1e833cf" providerId="ADAL" clId="{4922E5DB-B7F8-4E9C-B5E4-0B441ED31B52}" dt="2018-11-14T04:17:34.466" v="1313" actId="1076"/>
          <ac:picMkLst>
            <pc:docMk/>
            <pc:sldMk cId="844282878" sldId="328"/>
            <ac:picMk id="11" creationId="{B7608337-5062-4761-80DE-EB215627A6DA}"/>
          </ac:picMkLst>
        </pc:picChg>
        <pc:picChg chg="add mod">
          <ac:chgData name="Ashley Hiew" userId="1484f601-80c4-4fab-ba0a-2389b1e833cf" providerId="ADAL" clId="{4922E5DB-B7F8-4E9C-B5E4-0B441ED31B52}" dt="2018-11-14T04:18:10.310" v="1319" actId="1076"/>
          <ac:picMkLst>
            <pc:docMk/>
            <pc:sldMk cId="844282878" sldId="328"/>
            <ac:picMk id="12" creationId="{B5F202AB-9FC3-4375-B096-E5C79FF73939}"/>
          </ac:picMkLst>
        </pc:picChg>
        <pc:picChg chg="add mod">
          <ac:chgData name="Ashley Hiew" userId="1484f601-80c4-4fab-ba0a-2389b1e833cf" providerId="ADAL" clId="{4922E5DB-B7F8-4E9C-B5E4-0B441ED31B52}" dt="2018-11-14T04:20:47.736" v="1355" actId="571"/>
          <ac:picMkLst>
            <pc:docMk/>
            <pc:sldMk cId="844282878" sldId="328"/>
            <ac:picMk id="27" creationId="{E65A2919-4D30-4FDF-8E3A-ED70F02ECCD0}"/>
          </ac:picMkLst>
        </pc:picChg>
        <pc:cxnChg chg="add mod">
          <ac:chgData name="Ashley Hiew" userId="1484f601-80c4-4fab-ba0a-2389b1e833cf" providerId="ADAL" clId="{4922E5DB-B7F8-4E9C-B5E4-0B441ED31B52}" dt="2018-11-14T04:19:30.432" v="1333" actId="14100"/>
          <ac:cxnSpMkLst>
            <pc:docMk/>
            <pc:sldMk cId="844282878" sldId="328"/>
            <ac:cxnSpMk id="14" creationId="{96438EB3-ABB0-4F6A-8092-94CC38B12453}"/>
          </ac:cxnSpMkLst>
        </pc:cxnChg>
        <pc:cxnChg chg="add mod">
          <ac:chgData name="Ashley Hiew" userId="1484f601-80c4-4fab-ba0a-2389b1e833cf" providerId="ADAL" clId="{4922E5DB-B7F8-4E9C-B5E4-0B441ED31B52}" dt="2018-11-14T04:20:12.726" v="1345" actId="14100"/>
          <ac:cxnSpMkLst>
            <pc:docMk/>
            <pc:sldMk cId="844282878" sldId="328"/>
            <ac:cxnSpMk id="17" creationId="{AD7F633B-9437-4515-B1FD-8FA0DA71716E}"/>
          </ac:cxnSpMkLst>
        </pc:cxnChg>
        <pc:cxnChg chg="add mod">
          <ac:chgData name="Ashley Hiew" userId="1484f601-80c4-4fab-ba0a-2389b1e833cf" providerId="ADAL" clId="{4922E5DB-B7F8-4E9C-B5E4-0B441ED31B52}" dt="2018-11-14T04:20:45.203" v="1353" actId="14100"/>
          <ac:cxnSpMkLst>
            <pc:docMk/>
            <pc:sldMk cId="844282878" sldId="328"/>
            <ac:cxnSpMk id="25" creationId="{3CA8304B-884C-4DC0-86EA-B6485303A989}"/>
          </ac:cxnSpMkLst>
        </pc:cxnChg>
        <pc:cxnChg chg="add mod">
          <ac:chgData name="Ashley Hiew" userId="1484f601-80c4-4fab-ba0a-2389b1e833cf" providerId="ADAL" clId="{4922E5DB-B7F8-4E9C-B5E4-0B441ED31B52}" dt="2018-11-14T04:21:11.270" v="1360" actId="14100"/>
          <ac:cxnSpMkLst>
            <pc:docMk/>
            <pc:sldMk cId="844282878" sldId="328"/>
            <ac:cxnSpMk id="29" creationId="{08BD7983-A142-4F15-A104-982899B74915}"/>
          </ac:cxnSpMkLst>
        </pc:cxnChg>
        <pc:cxnChg chg="add mod">
          <ac:chgData name="Ashley Hiew" userId="1484f601-80c4-4fab-ba0a-2389b1e833cf" providerId="ADAL" clId="{4922E5DB-B7F8-4E9C-B5E4-0B441ED31B52}" dt="2018-11-14T04:21:38.993" v="1363" actId="14100"/>
          <ac:cxnSpMkLst>
            <pc:docMk/>
            <pc:sldMk cId="844282878" sldId="328"/>
            <ac:cxnSpMk id="32" creationId="{3E6CFD5D-88ED-4C30-89A8-2C0996E71EA3}"/>
          </ac:cxnSpMkLst>
        </pc:cxnChg>
      </pc:sldChg>
      <pc:sldChg chg="addSp delSp modSp">
        <pc:chgData name="Ashley Hiew" userId="1484f601-80c4-4fab-ba0a-2389b1e833cf" providerId="ADAL" clId="{4922E5DB-B7F8-4E9C-B5E4-0B441ED31B52}" dt="2018-11-15T02:15:46.970" v="4670" actId="1076"/>
        <pc:sldMkLst>
          <pc:docMk/>
          <pc:sldMk cId="3798026594" sldId="329"/>
        </pc:sldMkLst>
        <pc:spChg chg="mod">
          <ac:chgData name="Ashley Hiew" userId="1484f601-80c4-4fab-ba0a-2389b1e833cf" providerId="ADAL" clId="{4922E5DB-B7F8-4E9C-B5E4-0B441ED31B52}" dt="2018-11-14T04:32:22.476" v="1737" actId="14100"/>
          <ac:spMkLst>
            <pc:docMk/>
            <pc:sldMk cId="3798026594" sldId="329"/>
            <ac:spMk id="2" creationId="{756DDBA9-4DFD-4B00-B183-9B967B3BFE14}"/>
          </ac:spMkLst>
        </pc:spChg>
        <pc:spChg chg="add mod">
          <ac:chgData name="Ashley Hiew" userId="1484f601-80c4-4fab-ba0a-2389b1e833cf" providerId="ADAL" clId="{4922E5DB-B7F8-4E9C-B5E4-0B441ED31B52}" dt="2018-11-15T02:15:40.416" v="4668" actId="20577"/>
          <ac:spMkLst>
            <pc:docMk/>
            <pc:sldMk cId="3798026594" sldId="329"/>
            <ac:spMk id="3" creationId="{36C734EB-DC7E-47EC-8F23-903B312A2830}"/>
          </ac:spMkLst>
        </pc:spChg>
        <pc:spChg chg="del mod">
          <ac:chgData name="Ashley Hiew" userId="1484f601-80c4-4fab-ba0a-2389b1e833cf" providerId="ADAL" clId="{4922E5DB-B7F8-4E9C-B5E4-0B441ED31B52}" dt="2018-11-14T04:31:33.141" v="1730" actId="478"/>
          <ac:spMkLst>
            <pc:docMk/>
            <pc:sldMk cId="3798026594" sldId="329"/>
            <ac:spMk id="3" creationId="{A47BC40E-E730-4BF5-9D66-92872D870199}"/>
          </ac:spMkLst>
        </pc:spChg>
        <pc:picChg chg="add mod">
          <ac:chgData name="Ashley Hiew" userId="1484f601-80c4-4fab-ba0a-2389b1e833cf" providerId="ADAL" clId="{4922E5DB-B7F8-4E9C-B5E4-0B441ED31B52}" dt="2018-11-15T02:15:45.003" v="4669" actId="1076"/>
          <ac:picMkLst>
            <pc:docMk/>
            <pc:sldMk cId="3798026594" sldId="329"/>
            <ac:picMk id="4" creationId="{576EB4C7-7B0E-439A-AA6F-1362B12D2656}"/>
          </ac:picMkLst>
        </pc:picChg>
        <pc:picChg chg="add mod">
          <ac:chgData name="Ashley Hiew" userId="1484f601-80c4-4fab-ba0a-2389b1e833cf" providerId="ADAL" clId="{4922E5DB-B7F8-4E9C-B5E4-0B441ED31B52}" dt="2018-11-15T02:15:46.970" v="4670" actId="1076"/>
          <ac:picMkLst>
            <pc:docMk/>
            <pc:sldMk cId="3798026594" sldId="329"/>
            <ac:picMk id="5" creationId="{A9D34557-C5F9-42FB-B334-211DC20FAF66}"/>
          </ac:picMkLst>
        </pc:picChg>
        <pc:picChg chg="add mod">
          <ac:chgData name="Ashley Hiew" userId="1484f601-80c4-4fab-ba0a-2389b1e833cf" providerId="ADAL" clId="{4922E5DB-B7F8-4E9C-B5E4-0B441ED31B52}" dt="2018-11-15T02:15:45.003" v="4669" actId="1076"/>
          <ac:picMkLst>
            <pc:docMk/>
            <pc:sldMk cId="3798026594" sldId="329"/>
            <ac:picMk id="6" creationId="{A2CD4155-ED1E-46AC-89B8-367EF9E64A92}"/>
          </ac:picMkLst>
        </pc:picChg>
      </pc:sldChg>
      <pc:sldChg chg="addSp delSp modSp">
        <pc:chgData name="Ashley Hiew" userId="1484f601-80c4-4fab-ba0a-2389b1e833cf" providerId="ADAL" clId="{4922E5DB-B7F8-4E9C-B5E4-0B441ED31B52}" dt="2018-11-14T05:08:37.438" v="2514" actId="20577"/>
        <pc:sldMkLst>
          <pc:docMk/>
          <pc:sldMk cId="3307541259" sldId="330"/>
        </pc:sldMkLst>
        <pc:spChg chg="mod">
          <ac:chgData name="Ashley Hiew" userId="1484f601-80c4-4fab-ba0a-2389b1e833cf" providerId="ADAL" clId="{4922E5DB-B7F8-4E9C-B5E4-0B441ED31B52}" dt="2018-11-14T04:59:52.861" v="2166" actId="14100"/>
          <ac:spMkLst>
            <pc:docMk/>
            <pc:sldMk cId="3307541259" sldId="330"/>
            <ac:spMk id="2" creationId="{756DDBA9-4DFD-4B00-B183-9B967B3BFE14}"/>
          </ac:spMkLst>
        </pc:spChg>
        <pc:spChg chg="del">
          <ac:chgData name="Ashley Hiew" userId="1484f601-80c4-4fab-ba0a-2389b1e833cf" providerId="ADAL" clId="{4922E5DB-B7F8-4E9C-B5E4-0B441ED31B52}" dt="2018-11-14T04:59:24.036" v="2162"/>
          <ac:spMkLst>
            <pc:docMk/>
            <pc:sldMk cId="3307541259" sldId="330"/>
            <ac:spMk id="3" creationId="{A47BC40E-E730-4BF5-9D66-92872D870199}"/>
          </ac:spMkLst>
        </pc:spChg>
        <pc:spChg chg="add mod">
          <ac:chgData name="Ashley Hiew" userId="1484f601-80c4-4fab-ba0a-2389b1e833cf" providerId="ADAL" clId="{4922E5DB-B7F8-4E9C-B5E4-0B441ED31B52}" dt="2018-11-14T05:03:34.460" v="2205" actId="1076"/>
          <ac:spMkLst>
            <pc:docMk/>
            <pc:sldMk cId="3307541259" sldId="330"/>
            <ac:spMk id="6" creationId="{6935E7FF-C5D3-4663-BA5E-4A30A0240E25}"/>
          </ac:spMkLst>
        </pc:spChg>
        <pc:spChg chg="add mod">
          <ac:chgData name="Ashley Hiew" userId="1484f601-80c4-4fab-ba0a-2389b1e833cf" providerId="ADAL" clId="{4922E5DB-B7F8-4E9C-B5E4-0B441ED31B52}" dt="2018-11-14T05:03:55.856" v="2223" actId="14100"/>
          <ac:spMkLst>
            <pc:docMk/>
            <pc:sldMk cId="3307541259" sldId="330"/>
            <ac:spMk id="13" creationId="{F5B69644-1401-4FC0-8722-B8B9A36BC62B}"/>
          </ac:spMkLst>
        </pc:spChg>
        <pc:spChg chg="add mod">
          <ac:chgData name="Ashley Hiew" userId="1484f601-80c4-4fab-ba0a-2389b1e833cf" providerId="ADAL" clId="{4922E5DB-B7F8-4E9C-B5E4-0B441ED31B52}" dt="2018-11-14T05:04:17.509" v="2227" actId="20577"/>
          <ac:spMkLst>
            <pc:docMk/>
            <pc:sldMk cId="3307541259" sldId="330"/>
            <ac:spMk id="17" creationId="{403F2409-401D-4D0A-B9E7-2DDC8EFF5C93}"/>
          </ac:spMkLst>
        </pc:spChg>
        <pc:spChg chg="add mod">
          <ac:chgData name="Ashley Hiew" userId="1484f601-80c4-4fab-ba0a-2389b1e833cf" providerId="ADAL" clId="{4922E5DB-B7F8-4E9C-B5E4-0B441ED31B52}" dt="2018-11-14T05:04:29.375" v="2249" actId="20577"/>
          <ac:spMkLst>
            <pc:docMk/>
            <pc:sldMk cId="3307541259" sldId="330"/>
            <ac:spMk id="18" creationId="{E36696E7-C881-48E5-AF10-ABF3AA15A4D2}"/>
          </ac:spMkLst>
        </pc:spChg>
        <pc:spChg chg="add mod">
          <ac:chgData name="Ashley Hiew" userId="1484f601-80c4-4fab-ba0a-2389b1e833cf" providerId="ADAL" clId="{4922E5DB-B7F8-4E9C-B5E4-0B441ED31B52}" dt="2018-11-14T05:04:45.471" v="2254" actId="14100"/>
          <ac:spMkLst>
            <pc:docMk/>
            <pc:sldMk cId="3307541259" sldId="330"/>
            <ac:spMk id="21" creationId="{27DA3E8E-B196-4D0C-9406-6701792BFA06}"/>
          </ac:spMkLst>
        </pc:spChg>
        <pc:spChg chg="add mod">
          <ac:chgData name="Ashley Hiew" userId="1484f601-80c4-4fab-ba0a-2389b1e833cf" providerId="ADAL" clId="{4922E5DB-B7F8-4E9C-B5E4-0B441ED31B52}" dt="2018-11-14T05:05:01.907" v="2256" actId="1076"/>
          <ac:spMkLst>
            <pc:docMk/>
            <pc:sldMk cId="3307541259" sldId="330"/>
            <ac:spMk id="23" creationId="{CE9E3892-9F00-47A0-A573-24C10A80165E}"/>
          </ac:spMkLst>
        </pc:spChg>
        <pc:spChg chg="add mod">
          <ac:chgData name="Ashley Hiew" userId="1484f601-80c4-4fab-ba0a-2389b1e833cf" providerId="ADAL" clId="{4922E5DB-B7F8-4E9C-B5E4-0B441ED31B52}" dt="2018-11-14T05:05:46.272" v="2271" actId="20577"/>
          <ac:spMkLst>
            <pc:docMk/>
            <pc:sldMk cId="3307541259" sldId="330"/>
            <ac:spMk id="25" creationId="{4F485B55-9210-4316-A427-49B52F88A282}"/>
          </ac:spMkLst>
        </pc:spChg>
        <pc:spChg chg="add mod">
          <ac:chgData name="Ashley Hiew" userId="1484f601-80c4-4fab-ba0a-2389b1e833cf" providerId="ADAL" clId="{4922E5DB-B7F8-4E9C-B5E4-0B441ED31B52}" dt="2018-11-14T05:08:37.438" v="2514" actId="20577"/>
          <ac:spMkLst>
            <pc:docMk/>
            <pc:sldMk cId="3307541259" sldId="330"/>
            <ac:spMk id="26" creationId="{0A2FC10B-9071-4936-B9E9-DACB04F5C53C}"/>
          </ac:spMkLst>
        </pc:spChg>
        <pc:spChg chg="add mod">
          <ac:chgData name="Ashley Hiew" userId="1484f601-80c4-4fab-ba0a-2389b1e833cf" providerId="ADAL" clId="{4922E5DB-B7F8-4E9C-B5E4-0B441ED31B52}" dt="2018-11-14T05:06:19.803" v="2274" actId="14100"/>
          <ac:spMkLst>
            <pc:docMk/>
            <pc:sldMk cId="3307541259" sldId="330"/>
            <ac:spMk id="27" creationId="{37A05198-3AC1-472F-988F-5E1DA640030D}"/>
          </ac:spMkLst>
        </pc:spChg>
        <pc:picChg chg="add mod modCrop">
          <ac:chgData name="Ashley Hiew" userId="1484f601-80c4-4fab-ba0a-2389b1e833cf" providerId="ADAL" clId="{4922E5DB-B7F8-4E9C-B5E4-0B441ED31B52}" dt="2018-11-14T05:02:13.698" v="2175" actId="1076"/>
          <ac:picMkLst>
            <pc:docMk/>
            <pc:sldMk cId="3307541259" sldId="330"/>
            <ac:picMk id="4" creationId="{A32EA001-A0FE-413A-8D60-1F7766D69EA5}"/>
          </ac:picMkLst>
        </pc:picChg>
        <pc:picChg chg="add mod modCrop">
          <ac:chgData name="Ashley Hiew" userId="1484f601-80c4-4fab-ba0a-2389b1e833cf" providerId="ADAL" clId="{4922E5DB-B7F8-4E9C-B5E4-0B441ED31B52}" dt="2018-11-14T05:02:24.546" v="2182" actId="1076"/>
          <ac:picMkLst>
            <pc:docMk/>
            <pc:sldMk cId="3307541259" sldId="330"/>
            <ac:picMk id="5" creationId="{0AD428EE-1122-4A5F-9190-5D64480AB48E}"/>
          </ac:picMkLst>
        </pc:picChg>
        <pc:picChg chg="add mod">
          <ac:chgData name="Ashley Hiew" userId="1484f601-80c4-4fab-ba0a-2389b1e833cf" providerId="ADAL" clId="{4922E5DB-B7F8-4E9C-B5E4-0B441ED31B52}" dt="2018-11-14T05:03:01.615" v="2192" actId="1076"/>
          <ac:picMkLst>
            <pc:docMk/>
            <pc:sldMk cId="3307541259" sldId="330"/>
            <ac:picMk id="7" creationId="{CA780E3E-85DC-45CD-915B-84067D60A400}"/>
          </ac:picMkLst>
        </pc:picChg>
        <pc:picChg chg="add mod">
          <ac:chgData name="Ashley Hiew" userId="1484f601-80c4-4fab-ba0a-2389b1e833cf" providerId="ADAL" clId="{4922E5DB-B7F8-4E9C-B5E4-0B441ED31B52}" dt="2018-11-14T05:03:26.042" v="2201" actId="1076"/>
          <ac:picMkLst>
            <pc:docMk/>
            <pc:sldMk cId="3307541259" sldId="330"/>
            <ac:picMk id="8" creationId="{9903A320-E8AB-4955-8229-C098386A7FCE}"/>
          </ac:picMkLst>
        </pc:picChg>
        <pc:picChg chg="add del mod">
          <ac:chgData name="Ashley Hiew" userId="1484f601-80c4-4fab-ba0a-2389b1e833cf" providerId="ADAL" clId="{4922E5DB-B7F8-4E9C-B5E4-0B441ED31B52}" dt="2018-11-14T05:02:47.085" v="2189" actId="478"/>
          <ac:picMkLst>
            <pc:docMk/>
            <pc:sldMk cId="3307541259" sldId="330"/>
            <ac:picMk id="9" creationId="{6D3CF239-1D74-4927-AC7E-2A9878D22C2C}"/>
          </ac:picMkLst>
        </pc:picChg>
        <pc:picChg chg="add mod">
          <ac:chgData name="Ashley Hiew" userId="1484f601-80c4-4fab-ba0a-2389b1e833cf" providerId="ADAL" clId="{4922E5DB-B7F8-4E9C-B5E4-0B441ED31B52}" dt="2018-11-14T05:04:38.385" v="2252" actId="571"/>
          <ac:picMkLst>
            <pc:docMk/>
            <pc:sldMk cId="3307541259" sldId="330"/>
            <ac:picMk id="20" creationId="{3BC3692F-1B5E-4BE6-B2FF-714AF71E6904}"/>
          </ac:picMkLst>
        </pc:picChg>
        <pc:picChg chg="add mod">
          <ac:chgData name="Ashley Hiew" userId="1484f601-80c4-4fab-ba0a-2389b1e833cf" providerId="ADAL" clId="{4922E5DB-B7F8-4E9C-B5E4-0B441ED31B52}" dt="2018-11-14T05:05:01.907" v="2256" actId="1076"/>
          <ac:picMkLst>
            <pc:docMk/>
            <pc:sldMk cId="3307541259" sldId="330"/>
            <ac:picMk id="22" creationId="{0160FFE2-3347-4784-A67F-B5169F71C3DC}"/>
          </ac:picMkLst>
        </pc:picChg>
        <pc:picChg chg="add mod">
          <ac:chgData name="Ashley Hiew" userId="1484f601-80c4-4fab-ba0a-2389b1e833cf" providerId="ADAL" clId="{4922E5DB-B7F8-4E9C-B5E4-0B441ED31B52}" dt="2018-11-14T05:05:33.566" v="2259" actId="14100"/>
          <ac:picMkLst>
            <pc:docMk/>
            <pc:sldMk cId="3307541259" sldId="330"/>
            <ac:picMk id="24" creationId="{B68F449C-21BB-4B50-81A2-9EF468547B86}"/>
          </ac:picMkLst>
        </pc:picChg>
        <pc:cxnChg chg="add mod">
          <ac:chgData name="Ashley Hiew" userId="1484f601-80c4-4fab-ba0a-2389b1e833cf" providerId="ADAL" clId="{4922E5DB-B7F8-4E9C-B5E4-0B441ED31B52}" dt="2018-11-14T05:03:07.529" v="2194" actId="1076"/>
          <ac:cxnSpMkLst>
            <pc:docMk/>
            <pc:sldMk cId="3307541259" sldId="330"/>
            <ac:cxnSpMk id="10" creationId="{FAD64507-8F19-4F9F-A49C-BD0B2B9410A0}"/>
          </ac:cxnSpMkLst>
        </pc:cxnChg>
        <pc:cxnChg chg="add mod">
          <ac:chgData name="Ashley Hiew" userId="1484f601-80c4-4fab-ba0a-2389b1e833cf" providerId="ADAL" clId="{4922E5DB-B7F8-4E9C-B5E4-0B441ED31B52}" dt="2018-11-14T05:03:36.877" v="2206" actId="14100"/>
          <ac:cxnSpMkLst>
            <pc:docMk/>
            <pc:sldMk cId="3307541259" sldId="330"/>
            <ac:cxnSpMk id="11" creationId="{F266BC74-E0F5-4883-B9AE-627FA43D8671}"/>
          </ac:cxnSpMkLst>
        </pc:cxnChg>
        <pc:cxnChg chg="add mod">
          <ac:chgData name="Ashley Hiew" userId="1484f601-80c4-4fab-ba0a-2389b1e833cf" providerId="ADAL" clId="{4922E5DB-B7F8-4E9C-B5E4-0B441ED31B52}" dt="2018-11-14T05:04:35.940" v="2250" actId="571"/>
          <ac:cxnSpMkLst>
            <pc:docMk/>
            <pc:sldMk cId="3307541259" sldId="330"/>
            <ac:cxnSpMk id="19" creationId="{0888787F-4284-47F1-9764-0375B2448560}"/>
          </ac:cxnSpMkLst>
        </pc:cxnChg>
        <pc:cxnChg chg="add mod">
          <ac:chgData name="Ashley Hiew" userId="1484f601-80c4-4fab-ba0a-2389b1e833cf" providerId="ADAL" clId="{4922E5DB-B7F8-4E9C-B5E4-0B441ED31B52}" dt="2018-11-14T05:06:32.519" v="2276" actId="14100"/>
          <ac:cxnSpMkLst>
            <pc:docMk/>
            <pc:sldMk cId="3307541259" sldId="330"/>
            <ac:cxnSpMk id="28" creationId="{706B0D2D-9299-481E-B23A-B69246FAD408}"/>
          </ac:cxnSpMkLst>
        </pc:cxnChg>
      </pc:sldChg>
      <pc:sldChg chg="add del">
        <pc:chgData name="Ashley Hiew" userId="1484f601-80c4-4fab-ba0a-2389b1e833cf" providerId="ADAL" clId="{4922E5DB-B7F8-4E9C-B5E4-0B441ED31B52}" dt="2018-11-23T07:24:13.469" v="36094" actId="2696"/>
        <pc:sldMkLst>
          <pc:docMk/>
          <pc:sldMk cId="2552083031" sldId="331"/>
        </pc:sldMkLst>
      </pc:sldChg>
      <pc:sldChg chg="modSp ord">
        <pc:chgData name="Ashley Hiew" userId="1484f601-80c4-4fab-ba0a-2389b1e833cf" providerId="ADAL" clId="{4922E5DB-B7F8-4E9C-B5E4-0B441ED31B52}" dt="2018-11-21T11:30:12.505" v="13001" actId="20577"/>
        <pc:sldMkLst>
          <pc:docMk/>
          <pc:sldMk cId="2579507325" sldId="332"/>
        </pc:sldMkLst>
        <pc:spChg chg="mod">
          <ac:chgData name="Ashley Hiew" userId="1484f601-80c4-4fab-ba0a-2389b1e833cf" providerId="ADAL" clId="{4922E5DB-B7F8-4E9C-B5E4-0B441ED31B52}" dt="2018-11-21T11:30:12.505" v="13001" actId="20577"/>
          <ac:spMkLst>
            <pc:docMk/>
            <pc:sldMk cId="2579507325" sldId="332"/>
            <ac:spMk id="3" creationId="{00000000-0000-0000-0000-000000000000}"/>
          </ac:spMkLst>
        </pc:spChg>
      </pc:sldChg>
      <pc:sldChg chg="addSp delSp modSp add">
        <pc:chgData name="Ashley Hiew" userId="1484f601-80c4-4fab-ba0a-2389b1e833cf" providerId="ADAL" clId="{4922E5DB-B7F8-4E9C-B5E4-0B441ED31B52}" dt="2018-11-23T06:11:28.158" v="35863" actId="20577"/>
        <pc:sldMkLst>
          <pc:docMk/>
          <pc:sldMk cId="689346521" sldId="333"/>
        </pc:sldMkLst>
        <pc:spChg chg="mod">
          <ac:chgData name="Ashley Hiew" userId="1484f601-80c4-4fab-ba0a-2389b1e833cf" providerId="ADAL" clId="{4922E5DB-B7F8-4E9C-B5E4-0B441ED31B52}" dt="2018-11-14T04:23:56.623" v="1391" actId="1076"/>
          <ac:spMkLst>
            <pc:docMk/>
            <pc:sldMk cId="689346521" sldId="333"/>
            <ac:spMk id="6" creationId="{54F1141E-F4FD-46B1-97A7-C0952FD9D995}"/>
          </ac:spMkLst>
        </pc:spChg>
        <pc:spChg chg="mod">
          <ac:chgData name="Ashley Hiew" userId="1484f601-80c4-4fab-ba0a-2389b1e833cf" providerId="ADAL" clId="{4922E5DB-B7F8-4E9C-B5E4-0B441ED31B52}" dt="2018-11-14T04:29:47.080" v="1712" actId="1076"/>
          <ac:spMkLst>
            <pc:docMk/>
            <pc:sldMk cId="689346521" sldId="333"/>
            <ac:spMk id="8" creationId="{E107F67E-99E6-4DC6-ABD8-710BE281ADB6}"/>
          </ac:spMkLst>
        </pc:spChg>
        <pc:spChg chg="mod">
          <ac:chgData name="Ashley Hiew" userId="1484f601-80c4-4fab-ba0a-2389b1e833cf" providerId="ADAL" clId="{4922E5DB-B7F8-4E9C-B5E4-0B441ED31B52}" dt="2018-11-14T04:23:56.623" v="1391" actId="1076"/>
          <ac:spMkLst>
            <pc:docMk/>
            <pc:sldMk cId="689346521" sldId="333"/>
            <ac:spMk id="16" creationId="{17038D1C-9C24-4616-BC87-944A51B15E88}"/>
          </ac:spMkLst>
        </pc:spChg>
        <pc:spChg chg="mod">
          <ac:chgData name="Ashley Hiew" userId="1484f601-80c4-4fab-ba0a-2389b1e833cf" providerId="ADAL" clId="{4922E5DB-B7F8-4E9C-B5E4-0B441ED31B52}" dt="2018-11-14T04:23:56.623" v="1391" actId="1076"/>
          <ac:spMkLst>
            <pc:docMk/>
            <pc:sldMk cId="689346521" sldId="333"/>
            <ac:spMk id="20" creationId="{E6BEC1BD-EE45-4C5B-9B39-58032D5CACCA}"/>
          </ac:spMkLst>
        </pc:spChg>
        <pc:spChg chg="add mod">
          <ac:chgData name="Ashley Hiew" userId="1484f601-80c4-4fab-ba0a-2389b1e833cf" providerId="ADAL" clId="{4922E5DB-B7F8-4E9C-B5E4-0B441ED31B52}" dt="2018-11-23T06:11:12.582" v="35840" actId="1076"/>
          <ac:spMkLst>
            <pc:docMk/>
            <pc:sldMk cId="689346521" sldId="333"/>
            <ac:spMk id="21" creationId="{AB935CF3-BCF8-40B7-8E08-438B8A726614}"/>
          </ac:spMkLst>
        </pc:spChg>
        <pc:spChg chg="mod">
          <ac:chgData name="Ashley Hiew" userId="1484f601-80c4-4fab-ba0a-2389b1e833cf" providerId="ADAL" clId="{4922E5DB-B7F8-4E9C-B5E4-0B441ED31B52}" dt="2018-11-14T04:23:56.623" v="1391" actId="1076"/>
          <ac:spMkLst>
            <pc:docMk/>
            <pc:sldMk cId="689346521" sldId="333"/>
            <ac:spMk id="22" creationId="{567894F1-A33C-4DC1-9768-874268F80D1F}"/>
          </ac:spMkLst>
        </pc:spChg>
        <pc:spChg chg="mod">
          <ac:chgData name="Ashley Hiew" userId="1484f601-80c4-4fab-ba0a-2389b1e833cf" providerId="ADAL" clId="{4922E5DB-B7F8-4E9C-B5E4-0B441ED31B52}" dt="2018-11-14T04:30:16.061" v="1719" actId="1076"/>
          <ac:spMkLst>
            <pc:docMk/>
            <pc:sldMk cId="689346521" sldId="333"/>
            <ac:spMk id="24" creationId="{380BDAF9-DA8D-4E53-8FFD-9AD4BB07F280}"/>
          </ac:spMkLst>
        </pc:spChg>
        <pc:spChg chg="add mod">
          <ac:chgData name="Ashley Hiew" userId="1484f601-80c4-4fab-ba0a-2389b1e833cf" providerId="ADAL" clId="{4922E5DB-B7F8-4E9C-B5E4-0B441ED31B52}" dt="2018-11-23T06:11:20.274" v="35851" actId="20577"/>
          <ac:spMkLst>
            <pc:docMk/>
            <pc:sldMk cId="689346521" sldId="333"/>
            <ac:spMk id="29" creationId="{B1175065-AA66-4721-8862-A5FE0FBD1D7B}"/>
          </ac:spMkLst>
        </pc:spChg>
        <pc:spChg chg="add mod">
          <ac:chgData name="Ashley Hiew" userId="1484f601-80c4-4fab-ba0a-2389b1e833cf" providerId="ADAL" clId="{4922E5DB-B7F8-4E9C-B5E4-0B441ED31B52}" dt="2018-11-23T06:11:28.158" v="35863" actId="20577"/>
          <ac:spMkLst>
            <pc:docMk/>
            <pc:sldMk cId="689346521" sldId="333"/>
            <ac:spMk id="30" creationId="{B0C93060-876B-4258-867E-7142762B47A0}"/>
          </ac:spMkLst>
        </pc:spChg>
        <pc:picChg chg="del">
          <ac:chgData name="Ashley Hiew" userId="1484f601-80c4-4fab-ba0a-2389b1e833cf" providerId="ADAL" clId="{4922E5DB-B7F8-4E9C-B5E4-0B441ED31B52}" dt="2018-11-14T04:23:09.424" v="1373" actId="478"/>
          <ac:picMkLst>
            <pc:docMk/>
            <pc:sldMk cId="689346521" sldId="333"/>
            <ac:picMk id="4" creationId="{AAA72139-6934-4358-9A04-7613BD3E9474}"/>
          </ac:picMkLst>
        </pc:picChg>
        <pc:picChg chg="mod">
          <ac:chgData name="Ashley Hiew" userId="1484f601-80c4-4fab-ba0a-2389b1e833cf" providerId="ADAL" clId="{4922E5DB-B7F8-4E9C-B5E4-0B441ED31B52}" dt="2018-11-14T04:23:56.623" v="1391" actId="1076"/>
          <ac:picMkLst>
            <pc:docMk/>
            <pc:sldMk cId="689346521" sldId="333"/>
            <ac:picMk id="5" creationId="{82F8734C-A50A-4C53-9BB8-3430F3420FFF}"/>
          </ac:picMkLst>
        </pc:picChg>
        <pc:picChg chg="del">
          <ac:chgData name="Ashley Hiew" userId="1484f601-80c4-4fab-ba0a-2389b1e833cf" providerId="ADAL" clId="{4922E5DB-B7F8-4E9C-B5E4-0B441ED31B52}" dt="2018-11-14T04:24:55.862" v="1410" actId="478"/>
          <ac:picMkLst>
            <pc:docMk/>
            <pc:sldMk cId="689346521" sldId="333"/>
            <ac:picMk id="7" creationId="{56783552-0198-480C-9A03-EC518AEA04F3}"/>
          </ac:picMkLst>
        </pc:picChg>
        <pc:picChg chg="del">
          <ac:chgData name="Ashley Hiew" userId="1484f601-80c4-4fab-ba0a-2389b1e833cf" providerId="ADAL" clId="{4922E5DB-B7F8-4E9C-B5E4-0B441ED31B52}" dt="2018-11-14T04:24:22.599" v="1401" actId="478"/>
          <ac:picMkLst>
            <pc:docMk/>
            <pc:sldMk cId="689346521" sldId="333"/>
            <ac:picMk id="9" creationId="{50522981-44FA-4FA6-963C-1AC386EB1D2E}"/>
          </ac:picMkLst>
        </pc:picChg>
        <pc:picChg chg="del">
          <ac:chgData name="Ashley Hiew" userId="1484f601-80c4-4fab-ba0a-2389b1e833cf" providerId="ADAL" clId="{4922E5DB-B7F8-4E9C-B5E4-0B441ED31B52}" dt="2018-11-14T04:24:20.396" v="1397" actId="478"/>
          <ac:picMkLst>
            <pc:docMk/>
            <pc:sldMk cId="689346521" sldId="333"/>
            <ac:picMk id="10" creationId="{5E19472F-66AC-4107-AD2E-38EB39DA7D06}"/>
          </ac:picMkLst>
        </pc:picChg>
        <pc:picChg chg="del">
          <ac:chgData name="Ashley Hiew" userId="1484f601-80c4-4fab-ba0a-2389b1e833cf" providerId="ADAL" clId="{4922E5DB-B7F8-4E9C-B5E4-0B441ED31B52}" dt="2018-11-14T04:24:20.932" v="1398" actId="478"/>
          <ac:picMkLst>
            <pc:docMk/>
            <pc:sldMk cId="689346521" sldId="333"/>
            <ac:picMk id="11" creationId="{B7608337-5062-4761-80DE-EB215627A6DA}"/>
          </ac:picMkLst>
        </pc:picChg>
        <pc:picChg chg="del">
          <ac:chgData name="Ashley Hiew" userId="1484f601-80c4-4fab-ba0a-2389b1e833cf" providerId="ADAL" clId="{4922E5DB-B7F8-4E9C-B5E4-0B441ED31B52}" dt="2018-11-14T04:23:36.270" v="1383" actId="478"/>
          <ac:picMkLst>
            <pc:docMk/>
            <pc:sldMk cId="689346521" sldId="333"/>
            <ac:picMk id="12" creationId="{B5F202AB-9FC3-4375-B096-E5C79FF73939}"/>
          </ac:picMkLst>
        </pc:picChg>
        <pc:picChg chg="add mod ord">
          <ac:chgData name="Ashley Hiew" userId="1484f601-80c4-4fab-ba0a-2389b1e833cf" providerId="ADAL" clId="{4922E5DB-B7F8-4E9C-B5E4-0B441ED31B52}" dt="2018-11-14T04:23:56.623" v="1391" actId="1076"/>
          <ac:picMkLst>
            <pc:docMk/>
            <pc:sldMk cId="689346521" sldId="333"/>
            <ac:picMk id="13" creationId="{8B1C3A82-EA46-4B1D-8A0D-1B0C8C28684D}"/>
          </ac:picMkLst>
        </pc:picChg>
        <pc:picChg chg="add mod">
          <ac:chgData name="Ashley Hiew" userId="1484f601-80c4-4fab-ba0a-2389b1e833cf" providerId="ADAL" clId="{4922E5DB-B7F8-4E9C-B5E4-0B441ED31B52}" dt="2018-11-14T04:24:25.172" v="1403" actId="1076"/>
          <ac:picMkLst>
            <pc:docMk/>
            <pc:sldMk cId="689346521" sldId="333"/>
            <ac:picMk id="18" creationId="{C9CEBA61-994F-4D4C-84ED-A072FB77B5CB}"/>
          </ac:picMkLst>
        </pc:picChg>
        <pc:picChg chg="add mod">
          <ac:chgData name="Ashley Hiew" userId="1484f601-80c4-4fab-ba0a-2389b1e833cf" providerId="ADAL" clId="{4922E5DB-B7F8-4E9C-B5E4-0B441ED31B52}" dt="2018-11-14T04:24:39.701" v="1407" actId="1076"/>
          <ac:picMkLst>
            <pc:docMk/>
            <pc:sldMk cId="689346521" sldId="333"/>
            <ac:picMk id="19" creationId="{56426155-D119-4DBB-A5E8-C26741745809}"/>
          </ac:picMkLst>
        </pc:picChg>
        <pc:picChg chg="add mod ord">
          <ac:chgData name="Ashley Hiew" userId="1484f601-80c4-4fab-ba0a-2389b1e833cf" providerId="ADAL" clId="{4922E5DB-B7F8-4E9C-B5E4-0B441ED31B52}" dt="2018-11-14T04:30:16.061" v="1719" actId="1076"/>
          <ac:picMkLst>
            <pc:docMk/>
            <pc:sldMk cId="689346521" sldId="333"/>
            <ac:picMk id="23" creationId="{3D5D3BFC-03AF-492C-B1B2-9DA126B64FA1}"/>
          </ac:picMkLst>
        </pc:picChg>
        <pc:picChg chg="add mod ord">
          <ac:chgData name="Ashley Hiew" userId="1484f601-80c4-4fab-ba0a-2389b1e833cf" providerId="ADAL" clId="{4922E5DB-B7F8-4E9C-B5E4-0B441ED31B52}" dt="2018-11-14T04:30:24.260" v="1722" actId="1076"/>
          <ac:picMkLst>
            <pc:docMk/>
            <pc:sldMk cId="689346521" sldId="333"/>
            <ac:picMk id="27" creationId="{4C6B86BD-9248-45A4-A073-7B7B1C45F51A}"/>
          </ac:picMkLst>
        </pc:picChg>
        <pc:picChg chg="add mod ord">
          <ac:chgData name="Ashley Hiew" userId="1484f601-80c4-4fab-ba0a-2389b1e833cf" providerId="ADAL" clId="{4922E5DB-B7F8-4E9C-B5E4-0B441ED31B52}" dt="2018-11-14T04:30:28.428" v="1724" actId="1076"/>
          <ac:picMkLst>
            <pc:docMk/>
            <pc:sldMk cId="689346521" sldId="333"/>
            <ac:picMk id="28" creationId="{2E6A1B19-E166-44EC-B981-8A8B6A490AFB}"/>
          </ac:picMkLst>
        </pc:picChg>
        <pc:cxnChg chg="mod">
          <ac:chgData name="Ashley Hiew" userId="1484f601-80c4-4fab-ba0a-2389b1e833cf" providerId="ADAL" clId="{4922E5DB-B7F8-4E9C-B5E4-0B441ED31B52}" dt="2018-11-14T04:23:56.623" v="1391" actId="1076"/>
          <ac:cxnSpMkLst>
            <pc:docMk/>
            <pc:sldMk cId="689346521" sldId="333"/>
            <ac:cxnSpMk id="14" creationId="{96438EB3-ABB0-4F6A-8092-94CC38B12453}"/>
          </ac:cxnSpMkLst>
        </pc:cxnChg>
        <pc:cxnChg chg="del mod">
          <ac:chgData name="Ashley Hiew" userId="1484f601-80c4-4fab-ba0a-2389b1e833cf" providerId="ADAL" clId="{4922E5DB-B7F8-4E9C-B5E4-0B441ED31B52}" dt="2018-11-14T04:23:37.863" v="1384" actId="478"/>
          <ac:cxnSpMkLst>
            <pc:docMk/>
            <pc:sldMk cId="689346521" sldId="333"/>
            <ac:cxnSpMk id="17" creationId="{AD7F633B-9437-4515-B1FD-8FA0DA71716E}"/>
          </ac:cxnSpMkLst>
        </pc:cxnChg>
        <pc:cxnChg chg="mod">
          <ac:chgData name="Ashley Hiew" userId="1484f601-80c4-4fab-ba0a-2389b1e833cf" providerId="ADAL" clId="{4922E5DB-B7F8-4E9C-B5E4-0B441ED31B52}" dt="2018-11-14T04:30:36.039" v="1726" actId="14100"/>
          <ac:cxnSpMkLst>
            <pc:docMk/>
            <pc:sldMk cId="689346521" sldId="333"/>
            <ac:cxnSpMk id="25" creationId="{3CA8304B-884C-4DC0-86EA-B6485303A989}"/>
          </ac:cxnSpMkLst>
        </pc:cxnChg>
        <pc:cxnChg chg="add mod">
          <ac:chgData name="Ashley Hiew" userId="1484f601-80c4-4fab-ba0a-2389b1e833cf" providerId="ADAL" clId="{4922E5DB-B7F8-4E9C-B5E4-0B441ED31B52}" dt="2018-11-14T04:24:51.886" v="1409" actId="14100"/>
          <ac:cxnSpMkLst>
            <pc:docMk/>
            <pc:sldMk cId="689346521" sldId="333"/>
            <ac:cxnSpMk id="26" creationId="{47C36E22-EC2B-4222-92D2-F9628DD0ACF3}"/>
          </ac:cxnSpMkLst>
        </pc:cxnChg>
        <pc:cxnChg chg="del">
          <ac:chgData name="Ashley Hiew" userId="1484f601-80c4-4fab-ba0a-2389b1e833cf" providerId="ADAL" clId="{4922E5DB-B7F8-4E9C-B5E4-0B441ED31B52}" dt="2018-11-14T04:24:22.197" v="1400" actId="478"/>
          <ac:cxnSpMkLst>
            <pc:docMk/>
            <pc:sldMk cId="689346521" sldId="333"/>
            <ac:cxnSpMk id="29" creationId="{08BD7983-A142-4F15-A104-982899B74915}"/>
          </ac:cxnSpMkLst>
        </pc:cxnChg>
        <pc:cxnChg chg="del">
          <ac:chgData name="Ashley Hiew" userId="1484f601-80c4-4fab-ba0a-2389b1e833cf" providerId="ADAL" clId="{4922E5DB-B7F8-4E9C-B5E4-0B441ED31B52}" dt="2018-11-14T04:24:21.626" v="1399" actId="478"/>
          <ac:cxnSpMkLst>
            <pc:docMk/>
            <pc:sldMk cId="689346521" sldId="333"/>
            <ac:cxnSpMk id="32" creationId="{3E6CFD5D-88ED-4C30-89A8-2C0996E71EA3}"/>
          </ac:cxnSpMkLst>
        </pc:cxnChg>
        <pc:cxnChg chg="add mod">
          <ac:chgData name="Ashley Hiew" userId="1484f601-80c4-4fab-ba0a-2389b1e833cf" providerId="ADAL" clId="{4922E5DB-B7F8-4E9C-B5E4-0B441ED31B52}" dt="2018-11-14T04:30:44.064" v="1728" actId="14100"/>
          <ac:cxnSpMkLst>
            <pc:docMk/>
            <pc:sldMk cId="689346521" sldId="333"/>
            <ac:cxnSpMk id="33" creationId="{00C73C25-E150-4312-A72A-057DE4FCEACF}"/>
          </ac:cxnSpMkLst>
        </pc:cxnChg>
      </pc:sldChg>
      <pc:sldChg chg="addSp delSp modSp add">
        <pc:chgData name="Ashley Hiew" userId="1484f601-80c4-4fab-ba0a-2389b1e833cf" providerId="ADAL" clId="{4922E5DB-B7F8-4E9C-B5E4-0B441ED31B52}" dt="2018-11-15T02:18:47.474" v="4868" actId="1076"/>
        <pc:sldMkLst>
          <pc:docMk/>
          <pc:sldMk cId="2748876381" sldId="334"/>
        </pc:sldMkLst>
        <pc:spChg chg="del mod">
          <ac:chgData name="Ashley Hiew" userId="1484f601-80c4-4fab-ba0a-2389b1e833cf" providerId="ADAL" clId="{4922E5DB-B7F8-4E9C-B5E4-0B441ED31B52}" dt="2018-11-15T02:15:59.332" v="4672" actId="478"/>
          <ac:spMkLst>
            <pc:docMk/>
            <pc:sldMk cId="2748876381" sldId="334"/>
            <ac:spMk id="2" creationId="{756DDBA9-4DFD-4B00-B183-9B967B3BFE14}"/>
          </ac:spMkLst>
        </pc:spChg>
        <pc:spChg chg="add mod">
          <ac:chgData name="Ashley Hiew" userId="1484f601-80c4-4fab-ba0a-2389b1e833cf" providerId="ADAL" clId="{4922E5DB-B7F8-4E9C-B5E4-0B441ED31B52}" dt="2018-11-15T02:18:47.474" v="4868" actId="1076"/>
          <ac:spMkLst>
            <pc:docMk/>
            <pc:sldMk cId="2748876381" sldId="334"/>
            <ac:spMk id="4" creationId="{CA29E822-F52F-43D9-A494-ED0B51CEAE6E}"/>
          </ac:spMkLst>
        </pc:spChg>
        <pc:spChg chg="add mod">
          <ac:chgData name="Ashley Hiew" userId="1484f601-80c4-4fab-ba0a-2389b1e833cf" providerId="ADAL" clId="{4922E5DB-B7F8-4E9C-B5E4-0B441ED31B52}" dt="2018-11-15T02:17:47.939" v="4811" actId="1076"/>
          <ac:spMkLst>
            <pc:docMk/>
            <pc:sldMk cId="2748876381" sldId="334"/>
            <ac:spMk id="6" creationId="{B233CED7-694C-4756-B7C3-6EF75DFEB237}"/>
          </ac:spMkLst>
        </pc:spChg>
        <pc:spChg chg="add mod">
          <ac:chgData name="Ashley Hiew" userId="1484f601-80c4-4fab-ba0a-2389b1e833cf" providerId="ADAL" clId="{4922E5DB-B7F8-4E9C-B5E4-0B441ED31B52}" dt="2018-11-15T02:18:05.450" v="4827" actId="20577"/>
          <ac:spMkLst>
            <pc:docMk/>
            <pc:sldMk cId="2748876381" sldId="334"/>
            <ac:spMk id="7" creationId="{02C56D43-5BEB-46E6-B49F-FD572C9D498B}"/>
          </ac:spMkLst>
        </pc:spChg>
        <pc:picChg chg="add mod">
          <ac:chgData name="Ashley Hiew" userId="1484f601-80c4-4fab-ba0a-2389b1e833cf" providerId="ADAL" clId="{4922E5DB-B7F8-4E9C-B5E4-0B441ED31B52}" dt="2018-11-14T04:45:30.185" v="1774" actId="14100"/>
          <ac:picMkLst>
            <pc:docMk/>
            <pc:sldMk cId="2748876381" sldId="334"/>
            <ac:picMk id="3" creationId="{6D214A62-1755-4E8C-84C4-0FC1D8FBB94D}"/>
          </ac:picMkLst>
        </pc:picChg>
        <pc:picChg chg="del">
          <ac:chgData name="Ashley Hiew" userId="1484f601-80c4-4fab-ba0a-2389b1e833cf" providerId="ADAL" clId="{4922E5DB-B7F8-4E9C-B5E4-0B441ED31B52}" dt="2018-11-14T04:33:26.332" v="1746" actId="478"/>
          <ac:picMkLst>
            <pc:docMk/>
            <pc:sldMk cId="2748876381" sldId="334"/>
            <ac:picMk id="4" creationId="{576EB4C7-7B0E-439A-AA6F-1362B12D2656}"/>
          </ac:picMkLst>
        </pc:picChg>
        <pc:picChg chg="del">
          <ac:chgData name="Ashley Hiew" userId="1484f601-80c4-4fab-ba0a-2389b1e833cf" providerId="ADAL" clId="{4922E5DB-B7F8-4E9C-B5E4-0B441ED31B52}" dt="2018-11-14T04:33:27.088" v="1748" actId="478"/>
          <ac:picMkLst>
            <pc:docMk/>
            <pc:sldMk cId="2748876381" sldId="334"/>
            <ac:picMk id="5" creationId="{A9D34557-C5F9-42FB-B334-211DC20FAF66}"/>
          </ac:picMkLst>
        </pc:picChg>
        <pc:picChg chg="del">
          <ac:chgData name="Ashley Hiew" userId="1484f601-80c4-4fab-ba0a-2389b1e833cf" providerId="ADAL" clId="{4922E5DB-B7F8-4E9C-B5E4-0B441ED31B52}" dt="2018-11-14T04:33:26.727" v="1747" actId="478"/>
          <ac:picMkLst>
            <pc:docMk/>
            <pc:sldMk cId="2748876381" sldId="334"/>
            <ac:picMk id="6" creationId="{A2CD4155-ED1E-46AC-89B8-367EF9E64A92}"/>
          </ac:picMkLst>
        </pc:picChg>
        <pc:picChg chg="add del mod">
          <ac:chgData name="Ashley Hiew" userId="1484f601-80c4-4fab-ba0a-2389b1e833cf" providerId="ADAL" clId="{4922E5DB-B7F8-4E9C-B5E4-0B441ED31B52}" dt="2018-11-14T04:38:59.598" v="1763" actId="478"/>
          <ac:picMkLst>
            <pc:docMk/>
            <pc:sldMk cId="2748876381" sldId="334"/>
            <ac:picMk id="7" creationId="{1BC210E9-1E54-4EB1-9BAD-35BA5075BBDC}"/>
          </ac:picMkLst>
        </pc:picChg>
        <pc:picChg chg="add del mod">
          <ac:chgData name="Ashley Hiew" userId="1484f601-80c4-4fab-ba0a-2389b1e833cf" providerId="ADAL" clId="{4922E5DB-B7F8-4E9C-B5E4-0B441ED31B52}" dt="2018-11-14T04:39:01.561" v="1764" actId="478"/>
          <ac:picMkLst>
            <pc:docMk/>
            <pc:sldMk cId="2748876381" sldId="334"/>
            <ac:picMk id="8" creationId="{95222E72-998A-493D-9596-58838C845446}"/>
          </ac:picMkLst>
        </pc:picChg>
        <pc:picChg chg="add mod">
          <ac:chgData name="Ashley Hiew" userId="1484f601-80c4-4fab-ba0a-2389b1e833cf" providerId="ADAL" clId="{4922E5DB-B7F8-4E9C-B5E4-0B441ED31B52}" dt="2018-11-14T04:45:28.090" v="1772" actId="1076"/>
          <ac:picMkLst>
            <pc:docMk/>
            <pc:sldMk cId="2748876381" sldId="334"/>
            <ac:picMk id="9" creationId="{7A1E47A7-3C46-45CA-ACE5-B35A688A7F14}"/>
          </ac:picMkLst>
        </pc:picChg>
      </pc:sldChg>
      <pc:sldChg chg="addSp delSp modSp add">
        <pc:chgData name="Ashley Hiew" userId="1484f601-80c4-4fab-ba0a-2389b1e833cf" providerId="ADAL" clId="{4922E5DB-B7F8-4E9C-B5E4-0B441ED31B52}" dt="2018-11-14T04:53:29.328" v="2090" actId="20577"/>
        <pc:sldMkLst>
          <pc:docMk/>
          <pc:sldMk cId="2049290625" sldId="335"/>
        </pc:sldMkLst>
        <pc:spChg chg="mod">
          <ac:chgData name="Ashley Hiew" userId="1484f601-80c4-4fab-ba0a-2389b1e833cf" providerId="ADAL" clId="{4922E5DB-B7F8-4E9C-B5E4-0B441ED31B52}" dt="2018-11-14T04:53:29.328" v="2090" actId="20577"/>
          <ac:spMkLst>
            <pc:docMk/>
            <pc:sldMk cId="2049290625" sldId="335"/>
            <ac:spMk id="2" creationId="{756DDBA9-4DFD-4B00-B183-9B967B3BFE14}"/>
          </ac:spMkLst>
        </pc:spChg>
        <pc:spChg chg="mod">
          <ac:chgData name="Ashley Hiew" userId="1484f601-80c4-4fab-ba0a-2389b1e833cf" providerId="ADAL" clId="{4922E5DB-B7F8-4E9C-B5E4-0B441ED31B52}" dt="2018-11-14T04:52:40.491" v="2060" actId="20577"/>
          <ac:spMkLst>
            <pc:docMk/>
            <pc:sldMk cId="2049290625" sldId="335"/>
            <ac:spMk id="3" creationId="{A47BC40E-E730-4BF5-9D66-92872D870199}"/>
          </ac:spMkLst>
        </pc:spChg>
        <pc:spChg chg="del">
          <ac:chgData name="Ashley Hiew" userId="1484f601-80c4-4fab-ba0a-2389b1e833cf" providerId="ADAL" clId="{4922E5DB-B7F8-4E9C-B5E4-0B441ED31B52}" dt="2018-11-14T04:49:38.314" v="1779" actId="478"/>
          <ac:spMkLst>
            <pc:docMk/>
            <pc:sldMk cId="2049290625" sldId="335"/>
            <ac:spMk id="7" creationId="{305797FE-005E-47C3-840E-1A5509BEFBE8}"/>
          </ac:spMkLst>
        </pc:spChg>
        <pc:picChg chg="mod">
          <ac:chgData name="Ashley Hiew" userId="1484f601-80c4-4fab-ba0a-2389b1e833cf" providerId="ADAL" clId="{4922E5DB-B7F8-4E9C-B5E4-0B441ED31B52}" dt="2018-11-14T04:52:43.255" v="2061" actId="1076"/>
          <ac:picMkLst>
            <pc:docMk/>
            <pc:sldMk cId="2049290625" sldId="335"/>
            <ac:picMk id="4" creationId="{12374D46-5759-4859-BF81-FDFEBD9EC663}"/>
          </ac:picMkLst>
        </pc:picChg>
        <pc:picChg chg="del">
          <ac:chgData name="Ashley Hiew" userId="1484f601-80c4-4fab-ba0a-2389b1e833cf" providerId="ADAL" clId="{4922E5DB-B7F8-4E9C-B5E4-0B441ED31B52}" dt="2018-11-14T04:49:37.598" v="1778" actId="478"/>
          <ac:picMkLst>
            <pc:docMk/>
            <pc:sldMk cId="2049290625" sldId="335"/>
            <ac:picMk id="5" creationId="{58E588D1-DDC3-44B0-8A3E-6C611DD26DE7}"/>
          </ac:picMkLst>
        </pc:picChg>
        <pc:picChg chg="del">
          <ac:chgData name="Ashley Hiew" userId="1484f601-80c4-4fab-ba0a-2389b1e833cf" providerId="ADAL" clId="{4922E5DB-B7F8-4E9C-B5E4-0B441ED31B52}" dt="2018-11-14T04:49:37.135" v="1777" actId="478"/>
          <ac:picMkLst>
            <pc:docMk/>
            <pc:sldMk cId="2049290625" sldId="335"/>
            <ac:picMk id="6" creationId="{84FC3AC9-E97A-437E-95EA-1DD62255C407}"/>
          </ac:picMkLst>
        </pc:picChg>
        <pc:picChg chg="add mod">
          <ac:chgData name="Ashley Hiew" userId="1484f601-80c4-4fab-ba0a-2389b1e833cf" providerId="ADAL" clId="{4922E5DB-B7F8-4E9C-B5E4-0B441ED31B52}" dt="2018-11-14T04:53:19.187" v="2069" actId="1076"/>
          <ac:picMkLst>
            <pc:docMk/>
            <pc:sldMk cId="2049290625" sldId="335"/>
            <ac:picMk id="8" creationId="{5875B51E-9BA8-4780-A5EE-8ACE10060549}"/>
          </ac:picMkLst>
        </pc:picChg>
        <pc:picChg chg="add mod">
          <ac:chgData name="Ashley Hiew" userId="1484f601-80c4-4fab-ba0a-2389b1e833cf" providerId="ADAL" clId="{4922E5DB-B7F8-4E9C-B5E4-0B441ED31B52}" dt="2018-11-14T04:53:19.187" v="2069" actId="1076"/>
          <ac:picMkLst>
            <pc:docMk/>
            <pc:sldMk cId="2049290625" sldId="335"/>
            <ac:picMk id="9" creationId="{DA8D63F0-612C-4E41-857C-B0683365B382}"/>
          </ac:picMkLst>
        </pc:picChg>
        <pc:picChg chg="add mod">
          <ac:chgData name="Ashley Hiew" userId="1484f601-80c4-4fab-ba0a-2389b1e833cf" providerId="ADAL" clId="{4922E5DB-B7F8-4E9C-B5E4-0B441ED31B52}" dt="2018-11-14T04:53:19.187" v="2069" actId="1076"/>
          <ac:picMkLst>
            <pc:docMk/>
            <pc:sldMk cId="2049290625" sldId="335"/>
            <ac:picMk id="10" creationId="{EEE79A04-86B4-4E97-91F4-5E9EDEED2969}"/>
          </ac:picMkLst>
        </pc:picChg>
      </pc:sldChg>
      <pc:sldChg chg="addSp delSp modSp add">
        <pc:chgData name="Ashley Hiew" userId="1484f601-80c4-4fab-ba0a-2389b1e833cf" providerId="ADAL" clId="{4922E5DB-B7F8-4E9C-B5E4-0B441ED31B52}" dt="2018-11-23T09:55:51.337" v="43797" actId="20577"/>
        <pc:sldMkLst>
          <pc:docMk/>
          <pc:sldMk cId="9725858" sldId="336"/>
        </pc:sldMkLst>
        <pc:spChg chg="mod">
          <ac:chgData name="Ashley Hiew" userId="1484f601-80c4-4fab-ba0a-2389b1e833cf" providerId="ADAL" clId="{4922E5DB-B7F8-4E9C-B5E4-0B441ED31B52}" dt="2018-11-14T05:18:06.365" v="2872" actId="20577"/>
          <ac:spMkLst>
            <pc:docMk/>
            <pc:sldMk cId="9725858" sldId="336"/>
            <ac:spMk id="2" creationId="{714B7B17-F1B4-4458-AD82-D9BD489B2E28}"/>
          </ac:spMkLst>
        </pc:spChg>
        <pc:spChg chg="add mod">
          <ac:chgData name="Ashley Hiew" userId="1484f601-80c4-4fab-ba0a-2389b1e833cf" providerId="ADAL" clId="{4922E5DB-B7F8-4E9C-B5E4-0B441ED31B52}" dt="2018-11-23T09:55:07.636" v="43764" actId="20577"/>
          <ac:spMkLst>
            <pc:docMk/>
            <pc:sldMk cId="9725858" sldId="336"/>
            <ac:spMk id="3" creationId="{419638F9-F868-4066-82CB-0C02BB27EF19}"/>
          </ac:spMkLst>
        </pc:spChg>
        <pc:spChg chg="del">
          <ac:chgData name="Ashley Hiew" userId="1484f601-80c4-4fab-ba0a-2389b1e833cf" providerId="ADAL" clId="{4922E5DB-B7F8-4E9C-B5E4-0B441ED31B52}" dt="2018-11-14T05:13:15.585" v="2580" actId="3680"/>
          <ac:spMkLst>
            <pc:docMk/>
            <pc:sldMk cId="9725858" sldId="336"/>
            <ac:spMk id="3" creationId="{FE0B81B2-74E5-46A2-AA5D-01DD1117B53B}"/>
          </ac:spMkLst>
        </pc:spChg>
        <pc:graphicFrameChg chg="add mod modGraphic">
          <ac:chgData name="Ashley Hiew" userId="1484f601-80c4-4fab-ba0a-2389b1e833cf" providerId="ADAL" clId="{4922E5DB-B7F8-4E9C-B5E4-0B441ED31B52}" dt="2018-11-23T09:55:51.337" v="43797" actId="20577"/>
          <ac:graphicFrameMkLst>
            <pc:docMk/>
            <pc:sldMk cId="9725858" sldId="336"/>
            <ac:graphicFrameMk id="4" creationId="{CCAA777C-2321-4E14-995D-EB7320042084}"/>
          </ac:graphicFrameMkLst>
        </pc:graphicFrameChg>
        <pc:graphicFrameChg chg="add del mod">
          <ac:chgData name="Ashley Hiew" userId="1484f601-80c4-4fab-ba0a-2389b1e833cf" providerId="ADAL" clId="{4922E5DB-B7F8-4E9C-B5E4-0B441ED31B52}" dt="2018-11-14T05:18:09.474" v="2873" actId="478"/>
          <ac:graphicFrameMkLst>
            <pc:docMk/>
            <pc:sldMk cId="9725858" sldId="336"/>
            <ac:graphicFrameMk id="5" creationId="{DEA2BB6B-FF04-414E-9E40-4E0CFF2858CD}"/>
          </ac:graphicFrameMkLst>
        </pc:graphicFrameChg>
      </pc:sldChg>
      <pc:sldChg chg="add del">
        <pc:chgData name="Ashley Hiew" userId="1484f601-80c4-4fab-ba0a-2389b1e833cf" providerId="ADAL" clId="{4922E5DB-B7F8-4E9C-B5E4-0B441ED31B52}" dt="2018-11-22T11:16:17.991" v="19016" actId="2696"/>
        <pc:sldMkLst>
          <pc:docMk/>
          <pc:sldMk cId="963306524" sldId="337"/>
        </pc:sldMkLst>
      </pc:sldChg>
      <pc:sldChg chg="addSp modSp add">
        <pc:chgData name="Ashley Hiew" userId="1484f601-80c4-4fab-ba0a-2389b1e833cf" providerId="ADAL" clId="{4922E5DB-B7F8-4E9C-B5E4-0B441ED31B52}" dt="2018-11-23T09:53:52.560" v="43762" actId="20577"/>
        <pc:sldMkLst>
          <pc:docMk/>
          <pc:sldMk cId="3899639585" sldId="338"/>
        </pc:sldMkLst>
        <pc:spChg chg="mod">
          <ac:chgData name="Ashley Hiew" userId="1484f601-80c4-4fab-ba0a-2389b1e833cf" providerId="ADAL" clId="{4922E5DB-B7F8-4E9C-B5E4-0B441ED31B52}" dt="2018-11-14T05:18:16.882" v="2880" actId="20577"/>
          <ac:spMkLst>
            <pc:docMk/>
            <pc:sldMk cId="3899639585" sldId="338"/>
            <ac:spMk id="2" creationId="{714B7B17-F1B4-4458-AD82-D9BD489B2E28}"/>
          </ac:spMkLst>
        </pc:spChg>
        <pc:spChg chg="add mod">
          <ac:chgData name="Ashley Hiew" userId="1484f601-80c4-4fab-ba0a-2389b1e833cf" providerId="ADAL" clId="{4922E5DB-B7F8-4E9C-B5E4-0B441ED31B52}" dt="2018-11-23T09:53:52.560" v="43762" actId="20577"/>
          <ac:spMkLst>
            <pc:docMk/>
            <pc:sldMk cId="3899639585" sldId="338"/>
            <ac:spMk id="5" creationId="{9EF4878D-1DAB-4CA8-B6C7-94FBD27E5B7C}"/>
          </ac:spMkLst>
        </pc:spChg>
        <pc:graphicFrameChg chg="mod modGraphic">
          <ac:chgData name="Ashley Hiew" userId="1484f601-80c4-4fab-ba0a-2389b1e833cf" providerId="ADAL" clId="{4922E5DB-B7F8-4E9C-B5E4-0B441ED31B52}" dt="2018-11-23T09:53:48.127" v="43758" actId="20577"/>
          <ac:graphicFrameMkLst>
            <pc:docMk/>
            <pc:sldMk cId="3899639585" sldId="338"/>
            <ac:graphicFrameMk id="4" creationId="{CCAA777C-2321-4E14-995D-EB7320042084}"/>
          </ac:graphicFrameMkLst>
        </pc:graphicFrameChg>
      </pc:sldChg>
      <pc:sldChg chg="addSp delSp modSp add">
        <pc:chgData name="Ashley Hiew" userId="1484f601-80c4-4fab-ba0a-2389b1e833cf" providerId="ADAL" clId="{4922E5DB-B7F8-4E9C-B5E4-0B441ED31B52}" dt="2018-11-14T10:05:25.303" v="3381" actId="20577"/>
        <pc:sldMkLst>
          <pc:docMk/>
          <pc:sldMk cId="2888362260" sldId="339"/>
        </pc:sldMkLst>
        <pc:spChg chg="mod">
          <ac:chgData name="Ashley Hiew" userId="1484f601-80c4-4fab-ba0a-2389b1e833cf" providerId="ADAL" clId="{4922E5DB-B7F8-4E9C-B5E4-0B441ED31B52}" dt="2018-11-14T05:23:48.565" v="3097" actId="20577"/>
          <ac:spMkLst>
            <pc:docMk/>
            <pc:sldMk cId="2888362260" sldId="339"/>
            <ac:spMk id="2" creationId="{9FFAB305-5932-4BE4-A8EE-8501FF3640B6}"/>
          </ac:spMkLst>
        </pc:spChg>
        <pc:spChg chg="del">
          <ac:chgData name="Ashley Hiew" userId="1484f601-80c4-4fab-ba0a-2389b1e833cf" providerId="ADAL" clId="{4922E5DB-B7F8-4E9C-B5E4-0B441ED31B52}" dt="2018-11-14T05:32:58.411" v="3098"/>
          <ac:spMkLst>
            <pc:docMk/>
            <pc:sldMk cId="2888362260" sldId="339"/>
            <ac:spMk id="3" creationId="{AA58D59D-126F-4AF2-80BF-25AE69D3C60F}"/>
          </ac:spMkLst>
        </pc:spChg>
        <pc:spChg chg="add del mod">
          <ac:chgData name="Ashley Hiew" userId="1484f601-80c4-4fab-ba0a-2389b1e833cf" providerId="ADAL" clId="{4922E5DB-B7F8-4E9C-B5E4-0B441ED31B52}" dt="2018-11-14T09:41:18.022" v="3114" actId="478"/>
          <ac:spMkLst>
            <pc:docMk/>
            <pc:sldMk cId="2888362260" sldId="339"/>
            <ac:spMk id="6" creationId="{B3EEEEE6-F955-4C69-A526-45F79C186E77}"/>
          </ac:spMkLst>
        </pc:spChg>
        <pc:spChg chg="add mod">
          <ac:chgData name="Ashley Hiew" userId="1484f601-80c4-4fab-ba0a-2389b1e833cf" providerId="ADAL" clId="{4922E5DB-B7F8-4E9C-B5E4-0B441ED31B52}" dt="2018-11-14T10:05:25.303" v="3381" actId="20577"/>
          <ac:spMkLst>
            <pc:docMk/>
            <pc:sldMk cId="2888362260" sldId="339"/>
            <ac:spMk id="13" creationId="{3C535EDA-9D9E-4546-868D-CD3AB35F80A5}"/>
          </ac:spMkLst>
        </pc:spChg>
        <pc:spChg chg="add mod">
          <ac:chgData name="Ashley Hiew" userId="1484f601-80c4-4fab-ba0a-2389b1e833cf" providerId="ADAL" clId="{4922E5DB-B7F8-4E9C-B5E4-0B441ED31B52}" dt="2018-11-14T10:03:07.356" v="3133" actId="14100"/>
          <ac:spMkLst>
            <pc:docMk/>
            <pc:sldMk cId="2888362260" sldId="339"/>
            <ac:spMk id="14" creationId="{F005B6F1-1062-4226-89B1-FF2B47565F5E}"/>
          </ac:spMkLst>
        </pc:spChg>
        <pc:picChg chg="add del mod">
          <ac:chgData name="Ashley Hiew" userId="1484f601-80c4-4fab-ba0a-2389b1e833cf" providerId="ADAL" clId="{4922E5DB-B7F8-4E9C-B5E4-0B441ED31B52}" dt="2018-11-14T05:33:16.652" v="3100" actId="478"/>
          <ac:picMkLst>
            <pc:docMk/>
            <pc:sldMk cId="2888362260" sldId="339"/>
            <ac:picMk id="4" creationId="{811BFAB0-2B2A-409B-8ED7-D5C8207397BB}"/>
          </ac:picMkLst>
        </pc:picChg>
        <pc:picChg chg="add del mod">
          <ac:chgData name="Ashley Hiew" userId="1484f601-80c4-4fab-ba0a-2389b1e833cf" providerId="ADAL" clId="{4922E5DB-B7F8-4E9C-B5E4-0B441ED31B52}" dt="2018-11-14T09:41:14.844" v="3112" actId="1076"/>
          <ac:picMkLst>
            <pc:docMk/>
            <pc:sldMk cId="2888362260" sldId="339"/>
            <ac:picMk id="7" creationId="{96AA44B4-DD41-414C-8F93-D7C427BC5780}"/>
          </ac:picMkLst>
        </pc:picChg>
        <pc:picChg chg="add del mod">
          <ac:chgData name="Ashley Hiew" userId="1484f601-80c4-4fab-ba0a-2389b1e833cf" providerId="ADAL" clId="{4922E5DB-B7F8-4E9C-B5E4-0B441ED31B52}" dt="2018-11-14T10:01:30.698" v="3122" actId="1076"/>
          <ac:picMkLst>
            <pc:docMk/>
            <pc:sldMk cId="2888362260" sldId="339"/>
            <ac:picMk id="8" creationId="{A35916D0-285B-44B3-9C24-16F5E54621C6}"/>
          </ac:picMkLst>
        </pc:picChg>
        <pc:picChg chg="add mod">
          <ac:chgData name="Ashley Hiew" userId="1484f601-80c4-4fab-ba0a-2389b1e833cf" providerId="ADAL" clId="{4922E5DB-B7F8-4E9C-B5E4-0B441ED31B52}" dt="2018-11-14T10:01:25.137" v="3119" actId="1076"/>
          <ac:picMkLst>
            <pc:docMk/>
            <pc:sldMk cId="2888362260" sldId="339"/>
            <ac:picMk id="9" creationId="{A9D9C509-22F9-464D-B8D7-2E39E690F922}"/>
          </ac:picMkLst>
        </pc:picChg>
        <pc:picChg chg="add mod">
          <ac:chgData name="Ashley Hiew" userId="1484f601-80c4-4fab-ba0a-2389b1e833cf" providerId="ADAL" clId="{4922E5DB-B7F8-4E9C-B5E4-0B441ED31B52}" dt="2018-11-14T10:01:29.579" v="3121" actId="1076"/>
          <ac:picMkLst>
            <pc:docMk/>
            <pc:sldMk cId="2888362260" sldId="339"/>
            <ac:picMk id="10" creationId="{F4ACDC41-C093-4693-835A-D17EA6306638}"/>
          </ac:picMkLst>
        </pc:picChg>
        <pc:cxnChg chg="add mod">
          <ac:chgData name="Ashley Hiew" userId="1484f601-80c4-4fab-ba0a-2389b1e833cf" providerId="ADAL" clId="{4922E5DB-B7F8-4E9C-B5E4-0B441ED31B52}" dt="2018-11-14T10:01:46.942" v="3124" actId="208"/>
          <ac:cxnSpMkLst>
            <pc:docMk/>
            <pc:sldMk cId="2888362260" sldId="339"/>
            <ac:cxnSpMk id="12" creationId="{70ADF4E4-8338-4AEE-BEFB-0BA764B14B07}"/>
          </ac:cxnSpMkLst>
        </pc:cxnChg>
        <pc:cxnChg chg="add del mod">
          <ac:chgData name="Ashley Hiew" userId="1484f601-80c4-4fab-ba0a-2389b1e833cf" providerId="ADAL" clId="{4922E5DB-B7F8-4E9C-B5E4-0B441ED31B52}" dt="2018-11-14T10:03:19.607" v="3136" actId="478"/>
          <ac:cxnSpMkLst>
            <pc:docMk/>
            <pc:sldMk cId="2888362260" sldId="339"/>
            <ac:cxnSpMk id="15" creationId="{944D096E-16B7-48EC-BF3C-5E4AEF3321B0}"/>
          </ac:cxnSpMkLst>
        </pc:cxnChg>
        <pc:cxnChg chg="add mod">
          <ac:chgData name="Ashley Hiew" userId="1484f601-80c4-4fab-ba0a-2389b1e833cf" providerId="ADAL" clId="{4922E5DB-B7F8-4E9C-B5E4-0B441ED31B52}" dt="2018-11-14T10:03:35.216" v="3140" actId="14100"/>
          <ac:cxnSpMkLst>
            <pc:docMk/>
            <pc:sldMk cId="2888362260" sldId="339"/>
            <ac:cxnSpMk id="17" creationId="{08A9B6B2-7EAF-4D65-9DA6-5608D3A5B50F}"/>
          </ac:cxnSpMkLst>
        </pc:cxnChg>
        <pc:cxnChg chg="add mod">
          <ac:chgData name="Ashley Hiew" userId="1484f601-80c4-4fab-ba0a-2389b1e833cf" providerId="ADAL" clId="{4922E5DB-B7F8-4E9C-B5E4-0B441ED31B52}" dt="2018-11-14T10:03:44.589" v="3143" actId="14100"/>
          <ac:cxnSpMkLst>
            <pc:docMk/>
            <pc:sldMk cId="2888362260" sldId="339"/>
            <ac:cxnSpMk id="21" creationId="{618226D7-39DC-4766-8EB5-BA5FCDC92390}"/>
          </ac:cxnSpMkLst>
        </pc:cxnChg>
      </pc:sldChg>
      <pc:sldChg chg="addSp delSp modSp add">
        <pc:chgData name="Ashley Hiew" userId="1484f601-80c4-4fab-ba0a-2389b1e833cf" providerId="ADAL" clId="{4922E5DB-B7F8-4E9C-B5E4-0B441ED31B52}" dt="2018-11-14T10:32:12.674" v="3785" actId="1076"/>
        <pc:sldMkLst>
          <pc:docMk/>
          <pc:sldMk cId="3667110210" sldId="340"/>
        </pc:sldMkLst>
        <pc:spChg chg="mod">
          <ac:chgData name="Ashley Hiew" userId="1484f601-80c4-4fab-ba0a-2389b1e833cf" providerId="ADAL" clId="{4922E5DB-B7F8-4E9C-B5E4-0B441ED31B52}" dt="2018-11-14T10:24:31.683" v="3429" actId="14100"/>
          <ac:spMkLst>
            <pc:docMk/>
            <pc:sldMk cId="3667110210" sldId="340"/>
            <ac:spMk id="2" creationId="{9FFAB305-5932-4BE4-A8EE-8501FF3640B6}"/>
          </ac:spMkLst>
        </pc:spChg>
        <pc:spChg chg="del">
          <ac:chgData name="Ashley Hiew" userId="1484f601-80c4-4fab-ba0a-2389b1e833cf" providerId="ADAL" clId="{4922E5DB-B7F8-4E9C-B5E4-0B441ED31B52}" dt="2018-11-14T10:06:44.556" v="3386" actId="478"/>
          <ac:spMkLst>
            <pc:docMk/>
            <pc:sldMk cId="3667110210" sldId="340"/>
            <ac:spMk id="3" creationId="{AA58D59D-126F-4AF2-80BF-25AE69D3C60F}"/>
          </ac:spMkLst>
        </pc:spChg>
        <pc:spChg chg="add mod">
          <ac:chgData name="Ashley Hiew" userId="1484f601-80c4-4fab-ba0a-2389b1e833cf" providerId="ADAL" clId="{4922E5DB-B7F8-4E9C-B5E4-0B441ED31B52}" dt="2018-11-14T10:25:41.351" v="3449" actId="1076"/>
          <ac:spMkLst>
            <pc:docMk/>
            <pc:sldMk cId="3667110210" sldId="340"/>
            <ac:spMk id="7" creationId="{D78449A5-26EB-4B44-9553-C46F126E2A90}"/>
          </ac:spMkLst>
        </pc:spChg>
        <pc:spChg chg="add del mod">
          <ac:chgData name="Ashley Hiew" userId="1484f601-80c4-4fab-ba0a-2389b1e833cf" providerId="ADAL" clId="{4922E5DB-B7F8-4E9C-B5E4-0B441ED31B52}" dt="2018-11-14T10:08:56.782" v="3411"/>
          <ac:spMkLst>
            <pc:docMk/>
            <pc:sldMk cId="3667110210" sldId="340"/>
            <ac:spMk id="14" creationId="{6E74200D-73D9-413C-BA5C-06A08C668D95}"/>
          </ac:spMkLst>
        </pc:spChg>
        <pc:spChg chg="add mod">
          <ac:chgData name="Ashley Hiew" userId="1484f601-80c4-4fab-ba0a-2389b1e833cf" providerId="ADAL" clId="{4922E5DB-B7F8-4E9C-B5E4-0B441ED31B52}" dt="2018-11-14T10:26:17.510" v="3472" actId="404"/>
          <ac:spMkLst>
            <pc:docMk/>
            <pc:sldMk cId="3667110210" sldId="340"/>
            <ac:spMk id="22" creationId="{3A292A50-2483-43EA-9DB5-98AC13ADEF05}"/>
          </ac:spMkLst>
        </pc:spChg>
        <pc:spChg chg="add mod">
          <ac:chgData name="Ashley Hiew" userId="1484f601-80c4-4fab-ba0a-2389b1e833cf" providerId="ADAL" clId="{4922E5DB-B7F8-4E9C-B5E4-0B441ED31B52}" dt="2018-11-14T10:26:33.499" v="3480" actId="20577"/>
          <ac:spMkLst>
            <pc:docMk/>
            <pc:sldMk cId="3667110210" sldId="340"/>
            <ac:spMk id="23" creationId="{84885110-7271-4642-ADBA-688FDE1672D4}"/>
          </ac:spMkLst>
        </pc:spChg>
        <pc:spChg chg="add mod">
          <ac:chgData name="Ashley Hiew" userId="1484f601-80c4-4fab-ba0a-2389b1e833cf" providerId="ADAL" clId="{4922E5DB-B7F8-4E9C-B5E4-0B441ED31B52}" dt="2018-11-14T10:32:12.674" v="3785" actId="1076"/>
          <ac:spMkLst>
            <pc:docMk/>
            <pc:sldMk cId="3667110210" sldId="340"/>
            <ac:spMk id="65" creationId="{59E034CD-330C-48B7-B7C2-786BA2455E4E}"/>
          </ac:spMkLst>
        </pc:spChg>
        <pc:picChg chg="add mod">
          <ac:chgData name="Ashley Hiew" userId="1484f601-80c4-4fab-ba0a-2389b1e833cf" providerId="ADAL" clId="{4922E5DB-B7F8-4E9C-B5E4-0B441ED31B52}" dt="2018-11-14T10:25:43.533" v="3451" actId="14100"/>
          <ac:picMkLst>
            <pc:docMk/>
            <pc:sldMk cId="3667110210" sldId="340"/>
            <ac:picMk id="4" creationId="{7867C199-FE2F-4D39-B4AA-CC27880FE5E2}"/>
          </ac:picMkLst>
        </pc:picChg>
        <pc:picChg chg="add mod">
          <ac:chgData name="Ashley Hiew" userId="1484f601-80c4-4fab-ba0a-2389b1e833cf" providerId="ADAL" clId="{4922E5DB-B7F8-4E9C-B5E4-0B441ED31B52}" dt="2018-11-14T10:25:41.351" v="3449" actId="1076"/>
          <ac:picMkLst>
            <pc:docMk/>
            <pc:sldMk cId="3667110210" sldId="340"/>
            <ac:picMk id="5" creationId="{DB64E2DC-6C21-45DF-925B-28280F40ECA5}"/>
          </ac:picMkLst>
        </pc:picChg>
        <pc:picChg chg="add mod">
          <ac:chgData name="Ashley Hiew" userId="1484f601-80c4-4fab-ba0a-2389b1e833cf" providerId="ADAL" clId="{4922E5DB-B7F8-4E9C-B5E4-0B441ED31B52}" dt="2018-11-14T10:26:29.624" v="3474" actId="14100"/>
          <ac:picMkLst>
            <pc:docMk/>
            <pc:sldMk cId="3667110210" sldId="340"/>
            <ac:picMk id="6" creationId="{97E24464-CA6D-4E0A-8F77-774EBE2331DF}"/>
          </ac:picMkLst>
        </pc:picChg>
        <pc:picChg chg="add mod">
          <ac:chgData name="Ashley Hiew" userId="1484f601-80c4-4fab-ba0a-2389b1e833cf" providerId="ADAL" clId="{4922E5DB-B7F8-4E9C-B5E4-0B441ED31B52}" dt="2018-11-14T10:26:45.473" v="3483" actId="1076"/>
          <ac:picMkLst>
            <pc:docMk/>
            <pc:sldMk cId="3667110210" sldId="340"/>
            <ac:picMk id="15" creationId="{A5B7404E-A364-4AE9-B2AE-F2714A9C07AA}"/>
          </ac:picMkLst>
        </pc:picChg>
        <pc:picChg chg="add mod ord">
          <ac:chgData name="Ashley Hiew" userId="1484f601-80c4-4fab-ba0a-2389b1e833cf" providerId="ADAL" clId="{4922E5DB-B7F8-4E9C-B5E4-0B441ED31B52}" dt="2018-11-14T10:25:29.961" v="3446" actId="1076"/>
          <ac:picMkLst>
            <pc:docMk/>
            <pc:sldMk cId="3667110210" sldId="340"/>
            <ac:picMk id="16" creationId="{D63465AB-960F-4C37-88D7-018F3F8805AB}"/>
          </ac:picMkLst>
        </pc:picChg>
        <pc:cxnChg chg="add mod">
          <ac:chgData name="Ashley Hiew" userId="1484f601-80c4-4fab-ba0a-2389b1e833cf" providerId="ADAL" clId="{4922E5DB-B7F8-4E9C-B5E4-0B441ED31B52}" dt="2018-11-14T10:26:45.473" v="3483" actId="1076"/>
          <ac:cxnSpMkLst>
            <pc:docMk/>
            <pc:sldMk cId="3667110210" sldId="340"/>
            <ac:cxnSpMk id="9" creationId="{3BD718EC-A2BA-422F-B715-A881D93F25AA}"/>
          </ac:cxnSpMkLst>
        </pc:cxnChg>
        <pc:cxnChg chg="add mod ord">
          <ac:chgData name="Ashley Hiew" userId="1484f601-80c4-4fab-ba0a-2389b1e833cf" providerId="ADAL" clId="{4922E5DB-B7F8-4E9C-B5E4-0B441ED31B52}" dt="2018-11-14T10:26:51.602" v="3485" actId="14100"/>
          <ac:cxnSpMkLst>
            <pc:docMk/>
            <pc:sldMk cId="3667110210" sldId="340"/>
            <ac:cxnSpMk id="10" creationId="{3B633E81-7A38-4B5C-AF4F-FBC67B3B274E}"/>
          </ac:cxnSpMkLst>
        </pc:cxnChg>
        <pc:cxnChg chg="add del mod ord">
          <ac:chgData name="Ashley Hiew" userId="1484f601-80c4-4fab-ba0a-2389b1e833cf" providerId="ADAL" clId="{4922E5DB-B7F8-4E9C-B5E4-0B441ED31B52}" dt="2018-11-14T10:28:57.549" v="3526" actId="478"/>
          <ac:cxnSpMkLst>
            <pc:docMk/>
            <pc:sldMk cId="3667110210" sldId="340"/>
            <ac:cxnSpMk id="12" creationId="{0BEA39C7-1CBF-4D8A-BE69-D113671C6943}"/>
          </ac:cxnSpMkLst>
        </pc:cxnChg>
        <pc:cxnChg chg="add del mod">
          <ac:chgData name="Ashley Hiew" userId="1484f601-80c4-4fab-ba0a-2389b1e833cf" providerId="ADAL" clId="{4922E5DB-B7F8-4E9C-B5E4-0B441ED31B52}" dt="2018-11-14T10:28:58.032" v="3527" actId="478"/>
          <ac:cxnSpMkLst>
            <pc:docMk/>
            <pc:sldMk cId="3667110210" sldId="340"/>
            <ac:cxnSpMk id="29" creationId="{F4E0E682-9F59-48CD-89B9-693C3E5475CD}"/>
          </ac:cxnSpMkLst>
        </pc:cxnChg>
        <pc:cxnChg chg="add del mod">
          <ac:chgData name="Ashley Hiew" userId="1484f601-80c4-4fab-ba0a-2389b1e833cf" providerId="ADAL" clId="{4922E5DB-B7F8-4E9C-B5E4-0B441ED31B52}" dt="2018-11-14T10:28:58.032" v="3527" actId="478"/>
          <ac:cxnSpMkLst>
            <pc:docMk/>
            <pc:sldMk cId="3667110210" sldId="340"/>
            <ac:cxnSpMk id="34" creationId="{CEFAD206-1F2D-4B5A-B7B4-E2036D55EDE4}"/>
          </ac:cxnSpMkLst>
        </pc:cxnChg>
        <pc:cxnChg chg="add del mod">
          <ac:chgData name="Ashley Hiew" userId="1484f601-80c4-4fab-ba0a-2389b1e833cf" providerId="ADAL" clId="{4922E5DB-B7F8-4E9C-B5E4-0B441ED31B52}" dt="2018-11-14T10:28:57.301" v="3525" actId="11529"/>
          <ac:cxnSpMkLst>
            <pc:docMk/>
            <pc:sldMk cId="3667110210" sldId="340"/>
            <ac:cxnSpMk id="38" creationId="{6CEFB049-1373-4E4C-8574-D80368063221}"/>
          </ac:cxnSpMkLst>
        </pc:cxnChg>
        <pc:cxnChg chg="add del mod">
          <ac:chgData name="Ashley Hiew" userId="1484f601-80c4-4fab-ba0a-2389b1e833cf" providerId="ADAL" clId="{4922E5DB-B7F8-4E9C-B5E4-0B441ED31B52}" dt="2018-11-14T10:29:13.733" v="3530" actId="478"/>
          <ac:cxnSpMkLst>
            <pc:docMk/>
            <pc:sldMk cId="3667110210" sldId="340"/>
            <ac:cxnSpMk id="47" creationId="{309B4B7D-5834-4F20-A87C-1167098A5A12}"/>
          </ac:cxnSpMkLst>
        </pc:cxnChg>
        <pc:cxnChg chg="add del mod">
          <ac:chgData name="Ashley Hiew" userId="1484f601-80c4-4fab-ba0a-2389b1e833cf" providerId="ADAL" clId="{4922E5DB-B7F8-4E9C-B5E4-0B441ED31B52}" dt="2018-11-14T10:29:13.733" v="3530" actId="478"/>
          <ac:cxnSpMkLst>
            <pc:docMk/>
            <pc:sldMk cId="3667110210" sldId="340"/>
            <ac:cxnSpMk id="48" creationId="{FCA0EE1F-6C50-4163-950F-912C126EEF63}"/>
          </ac:cxnSpMkLst>
        </pc:cxnChg>
        <pc:cxnChg chg="add mod">
          <ac:chgData name="Ashley Hiew" userId="1484f601-80c4-4fab-ba0a-2389b1e833cf" providerId="ADAL" clId="{4922E5DB-B7F8-4E9C-B5E4-0B441ED31B52}" dt="2018-11-14T10:29:46.046" v="3539" actId="208"/>
          <ac:cxnSpMkLst>
            <pc:docMk/>
            <pc:sldMk cId="3667110210" sldId="340"/>
            <ac:cxnSpMk id="52" creationId="{BFC5FFF1-CD47-4E3F-A65A-8697ACF4F670}"/>
          </ac:cxnSpMkLst>
        </pc:cxnChg>
        <pc:cxnChg chg="add mod">
          <ac:chgData name="Ashley Hiew" userId="1484f601-80c4-4fab-ba0a-2389b1e833cf" providerId="ADAL" clId="{4922E5DB-B7F8-4E9C-B5E4-0B441ED31B52}" dt="2018-11-14T10:30:13.835" v="3545" actId="14100"/>
          <ac:cxnSpMkLst>
            <pc:docMk/>
            <pc:sldMk cId="3667110210" sldId="340"/>
            <ac:cxnSpMk id="60" creationId="{6CD050F1-FF75-4CB5-9CC6-0268975F2D28}"/>
          </ac:cxnSpMkLst>
        </pc:cxnChg>
      </pc:sldChg>
      <pc:sldChg chg="modSp add">
        <pc:chgData name="Ashley Hiew" userId="1484f601-80c4-4fab-ba0a-2389b1e833cf" providerId="ADAL" clId="{4922E5DB-B7F8-4E9C-B5E4-0B441ED31B52}" dt="2018-11-14T10:51:27.487" v="3801" actId="20577"/>
        <pc:sldMkLst>
          <pc:docMk/>
          <pc:sldMk cId="3399162259" sldId="341"/>
        </pc:sldMkLst>
        <pc:spChg chg="mod">
          <ac:chgData name="Ashley Hiew" userId="1484f601-80c4-4fab-ba0a-2389b1e833cf" providerId="ADAL" clId="{4922E5DB-B7F8-4E9C-B5E4-0B441ED31B52}" dt="2018-11-14T10:51:27.487" v="3801" actId="20577"/>
          <ac:spMkLst>
            <pc:docMk/>
            <pc:sldMk cId="3399162259" sldId="341"/>
            <ac:spMk id="2" creationId="{00000000-0000-0000-0000-000000000000}"/>
          </ac:spMkLst>
        </pc:spChg>
      </pc:sldChg>
      <pc:sldChg chg="addSp modSp add addCm delCm">
        <pc:chgData name="Ashley Hiew" userId="1484f601-80c4-4fab-ba0a-2389b1e833cf" providerId="ADAL" clId="{4922E5DB-B7F8-4E9C-B5E4-0B441ED31B52}" dt="2018-11-23T01:47:25.431" v="23285" actId="1076"/>
        <pc:sldMkLst>
          <pc:docMk/>
          <pc:sldMk cId="3091220554" sldId="342"/>
        </pc:sldMkLst>
        <pc:spChg chg="mod">
          <ac:chgData name="Ashley Hiew" userId="1484f601-80c4-4fab-ba0a-2389b1e833cf" providerId="ADAL" clId="{4922E5DB-B7F8-4E9C-B5E4-0B441ED31B52}" dt="2018-11-21T11:23:48.838" v="12779" actId="14100"/>
          <ac:spMkLst>
            <pc:docMk/>
            <pc:sldMk cId="3091220554" sldId="342"/>
            <ac:spMk id="2" creationId="{1516FB94-4A96-467E-8A66-E9A26E5C157E}"/>
          </ac:spMkLst>
        </pc:spChg>
        <pc:spChg chg="mod">
          <ac:chgData name="Ashley Hiew" userId="1484f601-80c4-4fab-ba0a-2389b1e833cf" providerId="ADAL" clId="{4922E5DB-B7F8-4E9C-B5E4-0B441ED31B52}" dt="2018-11-23T01:44:10.318" v="23175" actId="14100"/>
          <ac:spMkLst>
            <pc:docMk/>
            <pc:sldMk cId="3091220554" sldId="342"/>
            <ac:spMk id="3" creationId="{71946646-F068-40B2-9436-3E9F08CF56CE}"/>
          </ac:spMkLst>
        </pc:spChg>
        <pc:spChg chg="add mod">
          <ac:chgData name="Ashley Hiew" userId="1484f601-80c4-4fab-ba0a-2389b1e833cf" providerId="ADAL" clId="{4922E5DB-B7F8-4E9C-B5E4-0B441ED31B52}" dt="2018-11-23T01:44:55.028" v="23221" actId="1076"/>
          <ac:spMkLst>
            <pc:docMk/>
            <pc:sldMk cId="3091220554" sldId="342"/>
            <ac:spMk id="7" creationId="{F6459FC7-4B07-4640-8D00-02CB1F572A06}"/>
          </ac:spMkLst>
        </pc:spChg>
        <pc:spChg chg="add mod">
          <ac:chgData name="Ashley Hiew" userId="1484f601-80c4-4fab-ba0a-2389b1e833cf" providerId="ADAL" clId="{4922E5DB-B7F8-4E9C-B5E4-0B441ED31B52}" dt="2018-11-23T01:45:03.777" v="23226" actId="20577"/>
          <ac:spMkLst>
            <pc:docMk/>
            <pc:sldMk cId="3091220554" sldId="342"/>
            <ac:spMk id="8" creationId="{E418687C-C371-461B-B3BB-E12FFDB25CA2}"/>
          </ac:spMkLst>
        </pc:spChg>
        <pc:spChg chg="add mod">
          <ac:chgData name="Ashley Hiew" userId="1484f601-80c4-4fab-ba0a-2389b1e833cf" providerId="ADAL" clId="{4922E5DB-B7F8-4E9C-B5E4-0B441ED31B52}" dt="2018-11-23T01:45:28.682" v="23229" actId="207"/>
          <ac:spMkLst>
            <pc:docMk/>
            <pc:sldMk cId="3091220554" sldId="342"/>
            <ac:spMk id="9" creationId="{F3CB2788-30D7-4026-AE32-C62A037AB1D9}"/>
          </ac:spMkLst>
        </pc:spChg>
        <pc:spChg chg="add mod">
          <ac:chgData name="Ashley Hiew" userId="1484f601-80c4-4fab-ba0a-2389b1e833cf" providerId="ADAL" clId="{4922E5DB-B7F8-4E9C-B5E4-0B441ED31B52}" dt="2018-11-23T01:45:59.862" v="23235" actId="207"/>
          <ac:spMkLst>
            <pc:docMk/>
            <pc:sldMk cId="3091220554" sldId="342"/>
            <ac:spMk id="12" creationId="{DF7ED873-33EA-4F64-93E8-C12C865C2A7F}"/>
          </ac:spMkLst>
        </pc:spChg>
        <pc:spChg chg="add mod">
          <ac:chgData name="Ashley Hiew" userId="1484f601-80c4-4fab-ba0a-2389b1e833cf" providerId="ADAL" clId="{4922E5DB-B7F8-4E9C-B5E4-0B441ED31B52}" dt="2018-11-23T01:46:49.084" v="23245" actId="207"/>
          <ac:spMkLst>
            <pc:docMk/>
            <pc:sldMk cId="3091220554" sldId="342"/>
            <ac:spMk id="20" creationId="{FB1EDE42-3FB9-4E2F-8F03-1E1C3ED982AD}"/>
          </ac:spMkLst>
        </pc:spChg>
        <pc:spChg chg="add mod">
          <ac:chgData name="Ashley Hiew" userId="1484f601-80c4-4fab-ba0a-2389b1e833cf" providerId="ADAL" clId="{4922E5DB-B7F8-4E9C-B5E4-0B441ED31B52}" dt="2018-11-23T01:47:25.431" v="23285" actId="1076"/>
          <ac:spMkLst>
            <pc:docMk/>
            <pc:sldMk cId="3091220554" sldId="342"/>
            <ac:spMk id="21" creationId="{D8849CD6-F32C-4A0F-861F-FB0DE5D82E82}"/>
          </ac:spMkLst>
        </pc:spChg>
        <pc:picChg chg="add mod">
          <ac:chgData name="Ashley Hiew" userId="1484f601-80c4-4fab-ba0a-2389b1e833cf" providerId="ADAL" clId="{4922E5DB-B7F8-4E9C-B5E4-0B441ED31B52}" dt="2018-11-23T01:44:34.633" v="23188" actId="1076"/>
          <ac:picMkLst>
            <pc:docMk/>
            <pc:sldMk cId="3091220554" sldId="342"/>
            <ac:picMk id="4" creationId="{8E999E62-4735-4A76-A8ED-B545BD9F7D05}"/>
          </ac:picMkLst>
        </pc:picChg>
        <pc:picChg chg="add mod">
          <ac:chgData name="Ashley Hiew" userId="1484f601-80c4-4fab-ba0a-2389b1e833cf" providerId="ADAL" clId="{4922E5DB-B7F8-4E9C-B5E4-0B441ED31B52}" dt="2018-11-23T01:44:36.827" v="23189" actId="1076"/>
          <ac:picMkLst>
            <pc:docMk/>
            <pc:sldMk cId="3091220554" sldId="342"/>
            <ac:picMk id="5" creationId="{CBCEB1F6-8960-4A93-BB7C-A22BB79D9C0D}"/>
          </ac:picMkLst>
        </pc:picChg>
        <pc:picChg chg="add mod">
          <ac:chgData name="Ashley Hiew" userId="1484f601-80c4-4fab-ba0a-2389b1e833cf" providerId="ADAL" clId="{4922E5DB-B7F8-4E9C-B5E4-0B441ED31B52}" dt="2018-11-23T01:44:38.522" v="23190" actId="1076"/>
          <ac:picMkLst>
            <pc:docMk/>
            <pc:sldMk cId="3091220554" sldId="342"/>
            <ac:picMk id="6" creationId="{27B7B461-08D8-492E-9193-BF17F205F1F9}"/>
          </ac:picMkLst>
        </pc:picChg>
        <pc:cxnChg chg="add mod">
          <ac:chgData name="Ashley Hiew" userId="1484f601-80c4-4fab-ba0a-2389b1e833cf" providerId="ADAL" clId="{4922E5DB-B7F8-4E9C-B5E4-0B441ED31B52}" dt="2018-11-23T01:45:35.322" v="23231" actId="208"/>
          <ac:cxnSpMkLst>
            <pc:docMk/>
            <pc:sldMk cId="3091220554" sldId="342"/>
            <ac:cxnSpMk id="11" creationId="{6E4418E6-CC6E-4352-92AF-D23F463540FE}"/>
          </ac:cxnSpMkLst>
        </pc:cxnChg>
        <pc:cxnChg chg="add mod">
          <ac:chgData name="Ashley Hiew" userId="1484f601-80c4-4fab-ba0a-2389b1e833cf" providerId="ADAL" clId="{4922E5DB-B7F8-4E9C-B5E4-0B441ED31B52}" dt="2018-11-23T01:46:40.802" v="23242" actId="208"/>
          <ac:cxnSpMkLst>
            <pc:docMk/>
            <pc:sldMk cId="3091220554" sldId="342"/>
            <ac:cxnSpMk id="14" creationId="{19FFD981-7FBE-449E-83D7-AA23454C0A8A}"/>
          </ac:cxnSpMkLst>
        </pc:cxnChg>
      </pc:sldChg>
      <pc:sldChg chg="addSp delSp modSp add">
        <pc:chgData name="Ashley Hiew" userId="1484f601-80c4-4fab-ba0a-2389b1e833cf" providerId="ADAL" clId="{4922E5DB-B7F8-4E9C-B5E4-0B441ED31B52}" dt="2018-11-21T09:30:35.509" v="8941" actId="571"/>
        <pc:sldMkLst>
          <pc:docMk/>
          <pc:sldMk cId="3819319450" sldId="343"/>
        </pc:sldMkLst>
        <pc:spChg chg="mod">
          <ac:chgData name="Ashley Hiew" userId="1484f601-80c4-4fab-ba0a-2389b1e833cf" providerId="ADAL" clId="{4922E5DB-B7F8-4E9C-B5E4-0B441ED31B52}" dt="2018-11-21T09:28:17.300" v="8860" actId="20577"/>
          <ac:spMkLst>
            <pc:docMk/>
            <pc:sldMk cId="3819319450" sldId="343"/>
            <ac:spMk id="2" creationId="{C1270E4F-3C3D-47A0-AE34-DC418E68EF30}"/>
          </ac:spMkLst>
        </pc:spChg>
        <pc:spChg chg="mod">
          <ac:chgData name="Ashley Hiew" userId="1484f601-80c4-4fab-ba0a-2389b1e833cf" providerId="ADAL" clId="{4922E5DB-B7F8-4E9C-B5E4-0B441ED31B52}" dt="2018-11-21T09:30:27.618" v="8940" actId="20577"/>
          <ac:spMkLst>
            <pc:docMk/>
            <pc:sldMk cId="3819319450" sldId="343"/>
            <ac:spMk id="8" creationId="{2C8D0FB8-888F-4803-9F6F-7A81789BA030}"/>
          </ac:spMkLst>
        </pc:spChg>
        <pc:spChg chg="add mod">
          <ac:chgData name="Ashley Hiew" userId="1484f601-80c4-4fab-ba0a-2389b1e833cf" providerId="ADAL" clId="{4922E5DB-B7F8-4E9C-B5E4-0B441ED31B52}" dt="2018-11-21T09:30:35.509" v="8941" actId="571"/>
          <ac:spMkLst>
            <pc:docMk/>
            <pc:sldMk cId="3819319450" sldId="343"/>
            <ac:spMk id="12" creationId="{CBB93B45-0DD9-4469-99F1-D141F8454AA5}"/>
          </ac:spMkLst>
        </pc:spChg>
        <pc:picChg chg="add del mod">
          <ac:chgData name="Ashley Hiew" userId="1484f601-80c4-4fab-ba0a-2389b1e833cf" providerId="ADAL" clId="{4922E5DB-B7F8-4E9C-B5E4-0B441ED31B52}" dt="2018-11-21T09:29:52.428" v="8866" actId="478"/>
          <ac:picMkLst>
            <pc:docMk/>
            <pc:sldMk cId="3819319450" sldId="343"/>
            <ac:picMk id="3" creationId="{9C166C5A-FE4C-41BC-8CE7-55937E128077}"/>
          </ac:picMkLst>
        </pc:picChg>
        <pc:picChg chg="add mod">
          <ac:chgData name="Ashley Hiew" userId="1484f601-80c4-4fab-ba0a-2389b1e833cf" providerId="ADAL" clId="{4922E5DB-B7F8-4E9C-B5E4-0B441ED31B52}" dt="2018-11-21T09:29:53.972" v="8868" actId="1076"/>
          <ac:picMkLst>
            <pc:docMk/>
            <pc:sldMk cId="3819319450" sldId="343"/>
            <ac:picMk id="4" creationId="{49E0D24D-0778-4917-9494-1AD0A8D96514}"/>
          </ac:picMkLst>
        </pc:picChg>
        <pc:picChg chg="del">
          <ac:chgData name="Ashley Hiew" userId="1484f601-80c4-4fab-ba0a-2389b1e833cf" providerId="ADAL" clId="{4922E5DB-B7F8-4E9C-B5E4-0B441ED31B52}" dt="2018-11-21T09:28:35.770" v="8861" actId="478"/>
          <ac:picMkLst>
            <pc:docMk/>
            <pc:sldMk cId="3819319450" sldId="343"/>
            <ac:picMk id="14" creationId="{005BD4D5-7F2F-44CA-8DF2-EDDB5DE5D3B6}"/>
          </ac:picMkLst>
        </pc:picChg>
      </pc:sldChg>
      <pc:sldChg chg="addSp delSp modSp add">
        <pc:chgData name="Ashley Hiew" userId="1484f601-80c4-4fab-ba0a-2389b1e833cf" providerId="ADAL" clId="{4922E5DB-B7F8-4E9C-B5E4-0B441ED31B52}" dt="2018-11-21T09:42:21.462" v="9786" actId="478"/>
        <pc:sldMkLst>
          <pc:docMk/>
          <pc:sldMk cId="821895084" sldId="344"/>
        </pc:sldMkLst>
        <pc:spChg chg="mod">
          <ac:chgData name="Ashley Hiew" userId="1484f601-80c4-4fab-ba0a-2389b1e833cf" providerId="ADAL" clId="{4922E5DB-B7F8-4E9C-B5E4-0B441ED31B52}" dt="2018-11-21T09:31:16.263" v="8956" actId="1076"/>
          <ac:spMkLst>
            <pc:docMk/>
            <pc:sldMk cId="821895084" sldId="344"/>
            <ac:spMk id="2" creationId="{C1270E4F-3C3D-47A0-AE34-DC418E68EF30}"/>
          </ac:spMkLst>
        </pc:spChg>
        <pc:spChg chg="add mod">
          <ac:chgData name="Ashley Hiew" userId="1484f601-80c4-4fab-ba0a-2389b1e833cf" providerId="ADAL" clId="{4922E5DB-B7F8-4E9C-B5E4-0B441ED31B52}" dt="2018-11-21T09:35:37.776" v="9104" actId="1076"/>
          <ac:spMkLst>
            <pc:docMk/>
            <pc:sldMk cId="821895084" sldId="344"/>
            <ac:spMk id="7" creationId="{3D88B17E-6BF1-476C-A7D4-58E0CA5FA36E}"/>
          </ac:spMkLst>
        </pc:spChg>
        <pc:spChg chg="mod">
          <ac:chgData name="Ashley Hiew" userId="1484f601-80c4-4fab-ba0a-2389b1e833cf" providerId="ADAL" clId="{4922E5DB-B7F8-4E9C-B5E4-0B441ED31B52}" dt="2018-11-21T09:42:17.277" v="9784" actId="14100"/>
          <ac:spMkLst>
            <pc:docMk/>
            <pc:sldMk cId="821895084" sldId="344"/>
            <ac:spMk id="8" creationId="{2C8D0FB8-888F-4803-9F6F-7A81789BA030}"/>
          </ac:spMkLst>
        </pc:spChg>
        <pc:spChg chg="mod">
          <ac:chgData name="Ashley Hiew" userId="1484f601-80c4-4fab-ba0a-2389b1e833cf" providerId="ADAL" clId="{4922E5DB-B7F8-4E9C-B5E4-0B441ED31B52}" dt="2018-11-21T09:42:15.268" v="9783" actId="1076"/>
          <ac:spMkLst>
            <pc:docMk/>
            <pc:sldMk cId="821895084" sldId="344"/>
            <ac:spMk id="10" creationId="{98934667-3226-4140-B36C-BCBF876A60F4}"/>
          </ac:spMkLst>
        </pc:spChg>
        <pc:spChg chg="del">
          <ac:chgData name="Ashley Hiew" userId="1484f601-80c4-4fab-ba0a-2389b1e833cf" providerId="ADAL" clId="{4922E5DB-B7F8-4E9C-B5E4-0B441ED31B52}" dt="2018-11-21T09:31:52.938" v="8960" actId="478"/>
          <ac:spMkLst>
            <pc:docMk/>
            <pc:sldMk cId="821895084" sldId="344"/>
            <ac:spMk id="11" creationId="{D40A5978-157F-4B19-88D1-093FEB782788}"/>
          </ac:spMkLst>
        </pc:spChg>
        <pc:spChg chg="del mod">
          <ac:chgData name="Ashley Hiew" userId="1484f601-80c4-4fab-ba0a-2389b1e833cf" providerId="ADAL" clId="{4922E5DB-B7F8-4E9C-B5E4-0B441ED31B52}" dt="2018-11-21T09:42:21.462" v="9786" actId="478"/>
          <ac:spMkLst>
            <pc:docMk/>
            <pc:sldMk cId="821895084" sldId="344"/>
            <ac:spMk id="12" creationId="{CBB93B45-0DD9-4469-99F1-D141F8454AA5}"/>
          </ac:spMkLst>
        </pc:spChg>
        <pc:spChg chg="add mod">
          <ac:chgData name="Ashley Hiew" userId="1484f601-80c4-4fab-ba0a-2389b1e833cf" providerId="ADAL" clId="{4922E5DB-B7F8-4E9C-B5E4-0B441ED31B52}" dt="2018-11-21T09:33:57.067" v="8974" actId="571"/>
          <ac:spMkLst>
            <pc:docMk/>
            <pc:sldMk cId="821895084" sldId="344"/>
            <ac:spMk id="13" creationId="{D9B36A67-D3F1-4D93-9FAE-B13C4E433460}"/>
          </ac:spMkLst>
        </pc:spChg>
        <pc:spChg chg="add mod">
          <ac:chgData name="Ashley Hiew" userId="1484f601-80c4-4fab-ba0a-2389b1e833cf" providerId="ADAL" clId="{4922E5DB-B7F8-4E9C-B5E4-0B441ED31B52}" dt="2018-11-21T09:36:15.463" v="9125" actId="20577"/>
          <ac:spMkLst>
            <pc:docMk/>
            <pc:sldMk cId="821895084" sldId="344"/>
            <ac:spMk id="14" creationId="{0392AE1F-E441-408C-A302-ECE13CA196CD}"/>
          </ac:spMkLst>
        </pc:spChg>
        <pc:spChg chg="add mod">
          <ac:chgData name="Ashley Hiew" userId="1484f601-80c4-4fab-ba0a-2389b1e833cf" providerId="ADAL" clId="{4922E5DB-B7F8-4E9C-B5E4-0B441ED31B52}" dt="2018-11-21T09:35:50.114" v="9108" actId="571"/>
          <ac:spMkLst>
            <pc:docMk/>
            <pc:sldMk cId="821895084" sldId="344"/>
            <ac:spMk id="15" creationId="{168305CB-5123-487D-A1E0-30080B99A77A}"/>
          </ac:spMkLst>
        </pc:spChg>
        <pc:picChg chg="add mod">
          <ac:chgData name="Ashley Hiew" userId="1484f601-80c4-4fab-ba0a-2389b1e833cf" providerId="ADAL" clId="{4922E5DB-B7F8-4E9C-B5E4-0B441ED31B52}" dt="2018-11-21T09:42:13.068" v="9782" actId="1076"/>
          <ac:picMkLst>
            <pc:docMk/>
            <pc:sldMk cId="821895084" sldId="344"/>
            <ac:picMk id="3" creationId="{F72E1D56-09E3-4B44-84D6-6CF02AE1539E}"/>
          </ac:picMkLst>
        </pc:picChg>
        <pc:picChg chg="del">
          <ac:chgData name="Ashley Hiew" userId="1484f601-80c4-4fab-ba0a-2389b1e833cf" providerId="ADAL" clId="{4922E5DB-B7F8-4E9C-B5E4-0B441ED31B52}" dt="2018-11-21T09:31:49.087" v="8958" actId="478"/>
          <ac:picMkLst>
            <pc:docMk/>
            <pc:sldMk cId="821895084" sldId="344"/>
            <ac:picMk id="4" creationId="{49E0D24D-0778-4917-9494-1AD0A8D96514}"/>
          </ac:picMkLst>
        </pc:picChg>
        <pc:picChg chg="add mod">
          <ac:chgData name="Ashley Hiew" userId="1484f601-80c4-4fab-ba0a-2389b1e833cf" providerId="ADAL" clId="{4922E5DB-B7F8-4E9C-B5E4-0B441ED31B52}" dt="2018-11-21T09:36:08.724" v="9110" actId="1076"/>
          <ac:picMkLst>
            <pc:docMk/>
            <pc:sldMk cId="821895084" sldId="344"/>
            <ac:picMk id="5" creationId="{4322C82F-06D0-419A-A600-C1C0BD79F35D}"/>
          </ac:picMkLst>
        </pc:picChg>
        <pc:picChg chg="add mod">
          <ac:chgData name="Ashley Hiew" userId="1484f601-80c4-4fab-ba0a-2389b1e833cf" providerId="ADAL" clId="{4922E5DB-B7F8-4E9C-B5E4-0B441ED31B52}" dt="2018-11-21T09:33:25.100" v="8970" actId="14100"/>
          <ac:picMkLst>
            <pc:docMk/>
            <pc:sldMk cId="821895084" sldId="344"/>
            <ac:picMk id="6" creationId="{635503BD-1744-4D36-B38E-33943820030F}"/>
          </ac:picMkLst>
        </pc:picChg>
        <pc:picChg chg="del">
          <ac:chgData name="Ashley Hiew" userId="1484f601-80c4-4fab-ba0a-2389b1e833cf" providerId="ADAL" clId="{4922E5DB-B7F8-4E9C-B5E4-0B441ED31B52}" dt="2018-11-21T09:31:49.495" v="8959" actId="478"/>
          <ac:picMkLst>
            <pc:docMk/>
            <pc:sldMk cId="821895084" sldId="344"/>
            <ac:picMk id="9" creationId="{A7F89F53-2EB7-4284-AD91-3C5D8F6238E2}"/>
          </ac:picMkLst>
        </pc:picChg>
      </pc:sldChg>
      <pc:sldChg chg="modSp add">
        <pc:chgData name="Ashley Hiew" userId="1484f601-80c4-4fab-ba0a-2389b1e833cf" providerId="ADAL" clId="{4922E5DB-B7F8-4E9C-B5E4-0B441ED31B52}" dt="2018-11-21T11:53:46.876" v="13478" actId="20577"/>
        <pc:sldMkLst>
          <pc:docMk/>
          <pc:sldMk cId="3694443700" sldId="345"/>
        </pc:sldMkLst>
        <pc:spChg chg="mod">
          <ac:chgData name="Ashley Hiew" userId="1484f601-80c4-4fab-ba0a-2389b1e833cf" providerId="ADAL" clId="{4922E5DB-B7F8-4E9C-B5E4-0B441ED31B52}" dt="2018-11-21T10:05:06.884" v="10754" actId="20577"/>
          <ac:spMkLst>
            <pc:docMk/>
            <pc:sldMk cId="3694443700" sldId="345"/>
            <ac:spMk id="2" creationId="{00000000-0000-0000-0000-000000000000}"/>
          </ac:spMkLst>
        </pc:spChg>
        <pc:spChg chg="mod">
          <ac:chgData name="Ashley Hiew" userId="1484f601-80c4-4fab-ba0a-2389b1e833cf" providerId="ADAL" clId="{4922E5DB-B7F8-4E9C-B5E4-0B441ED31B52}" dt="2018-11-21T11:53:46.876" v="13478" actId="20577"/>
          <ac:spMkLst>
            <pc:docMk/>
            <pc:sldMk cId="3694443700" sldId="345"/>
            <ac:spMk id="3" creationId="{00000000-0000-0000-0000-000000000000}"/>
          </ac:spMkLst>
        </pc:spChg>
      </pc:sldChg>
      <pc:sldChg chg="addSp delSp modSp add del">
        <pc:chgData name="Ashley Hiew" userId="1484f601-80c4-4fab-ba0a-2389b1e833cf" providerId="ADAL" clId="{4922E5DB-B7F8-4E9C-B5E4-0B441ED31B52}" dt="2018-11-22T23:52:48.489" v="19102" actId="2696"/>
        <pc:sldMkLst>
          <pc:docMk/>
          <pc:sldMk cId="4292558156" sldId="346"/>
        </pc:sldMkLst>
        <pc:spChg chg="mod">
          <ac:chgData name="Ashley Hiew" userId="1484f601-80c4-4fab-ba0a-2389b1e833cf" providerId="ADAL" clId="{4922E5DB-B7F8-4E9C-B5E4-0B441ED31B52}" dt="2018-11-21T10:06:11.453" v="10760" actId="20577"/>
          <ac:spMkLst>
            <pc:docMk/>
            <pc:sldMk cId="4292558156" sldId="346"/>
            <ac:spMk id="2" creationId="{11F58ABA-8C1D-4905-B520-F25E22058D14}"/>
          </ac:spMkLst>
        </pc:spChg>
        <pc:spChg chg="del">
          <ac:chgData name="Ashley Hiew" userId="1484f601-80c4-4fab-ba0a-2389b1e833cf" providerId="ADAL" clId="{4922E5DB-B7F8-4E9C-B5E4-0B441ED31B52}" dt="2018-11-21T10:42:32.302" v="10769"/>
          <ac:spMkLst>
            <pc:docMk/>
            <pc:sldMk cId="4292558156" sldId="346"/>
            <ac:spMk id="3" creationId="{6A80DEC4-8B2B-4C65-8299-5765B35B35FF}"/>
          </ac:spMkLst>
        </pc:spChg>
        <pc:spChg chg="add mod">
          <ac:chgData name="Ashley Hiew" userId="1484f601-80c4-4fab-ba0a-2389b1e833cf" providerId="ADAL" clId="{4922E5DB-B7F8-4E9C-B5E4-0B441ED31B52}" dt="2018-11-21T10:45:29.531" v="11044" actId="20577"/>
          <ac:spMkLst>
            <pc:docMk/>
            <pc:sldMk cId="4292558156" sldId="346"/>
            <ac:spMk id="5" creationId="{CD67DF8D-28EB-4E94-A61D-32EE525BD454}"/>
          </ac:spMkLst>
        </pc:spChg>
        <pc:spChg chg="add mod">
          <ac:chgData name="Ashley Hiew" userId="1484f601-80c4-4fab-ba0a-2389b1e833cf" providerId="ADAL" clId="{4922E5DB-B7F8-4E9C-B5E4-0B441ED31B52}" dt="2018-11-21T10:45:46.359" v="11062" actId="1076"/>
          <ac:spMkLst>
            <pc:docMk/>
            <pc:sldMk cId="4292558156" sldId="346"/>
            <ac:spMk id="6" creationId="{59AA7C58-93D9-490A-B7A3-12A84D205359}"/>
          </ac:spMkLst>
        </pc:spChg>
        <pc:picChg chg="add mod">
          <ac:chgData name="Ashley Hiew" userId="1484f601-80c4-4fab-ba0a-2389b1e833cf" providerId="ADAL" clId="{4922E5DB-B7F8-4E9C-B5E4-0B441ED31B52}" dt="2018-11-21T10:45:32.202" v="11045" actId="1076"/>
          <ac:picMkLst>
            <pc:docMk/>
            <pc:sldMk cId="4292558156" sldId="346"/>
            <ac:picMk id="4" creationId="{9992123A-6F5F-4C25-813A-F62B94C3A702}"/>
          </ac:picMkLst>
        </pc:picChg>
      </pc:sldChg>
      <pc:sldChg chg="addSp delSp modSp add del">
        <pc:chgData name="Ashley Hiew" userId="1484f601-80c4-4fab-ba0a-2389b1e833cf" providerId="ADAL" clId="{4922E5DB-B7F8-4E9C-B5E4-0B441ED31B52}" dt="2018-11-22T23:52:50.632" v="19103" actId="2696"/>
        <pc:sldMkLst>
          <pc:docMk/>
          <pc:sldMk cId="2395785688" sldId="347"/>
        </pc:sldMkLst>
        <pc:spChg chg="mod">
          <ac:chgData name="Ashley Hiew" userId="1484f601-80c4-4fab-ba0a-2389b1e833cf" providerId="ADAL" clId="{4922E5DB-B7F8-4E9C-B5E4-0B441ED31B52}" dt="2018-11-22T23:47:04.078" v="19020" actId="14100"/>
          <ac:spMkLst>
            <pc:docMk/>
            <pc:sldMk cId="2395785688" sldId="347"/>
            <ac:spMk id="2" creationId="{11F58ABA-8C1D-4905-B520-F25E22058D14}"/>
          </ac:spMkLst>
        </pc:spChg>
        <pc:spChg chg="add mod">
          <ac:chgData name="Ashley Hiew" userId="1484f601-80c4-4fab-ba0a-2389b1e833cf" providerId="ADAL" clId="{4922E5DB-B7F8-4E9C-B5E4-0B441ED31B52}" dt="2018-11-22T23:51:41.924" v="19099" actId="20577"/>
          <ac:spMkLst>
            <pc:docMk/>
            <pc:sldMk cId="2395785688" sldId="347"/>
            <ac:spMk id="3" creationId="{2BCD732B-8B60-488C-931C-A370A98A81B7}"/>
          </ac:spMkLst>
        </pc:spChg>
        <pc:spChg chg="del">
          <ac:chgData name="Ashley Hiew" userId="1484f601-80c4-4fab-ba0a-2389b1e833cf" providerId="ADAL" clId="{4922E5DB-B7F8-4E9C-B5E4-0B441ED31B52}" dt="2018-11-21T10:46:29.429" v="11063"/>
          <ac:spMkLst>
            <pc:docMk/>
            <pc:sldMk cId="2395785688" sldId="347"/>
            <ac:spMk id="3" creationId="{6A80DEC4-8B2B-4C65-8299-5765B35B35FF}"/>
          </ac:spMkLst>
        </pc:spChg>
        <pc:picChg chg="add mod">
          <ac:chgData name="Ashley Hiew" userId="1484f601-80c4-4fab-ba0a-2389b1e833cf" providerId="ADAL" clId="{4922E5DB-B7F8-4E9C-B5E4-0B441ED31B52}" dt="2018-11-22T23:46:55.260" v="19019" actId="1076"/>
          <ac:picMkLst>
            <pc:docMk/>
            <pc:sldMk cId="2395785688" sldId="347"/>
            <ac:picMk id="4" creationId="{A81610CB-0C6C-476D-BDFE-9947AB47F1C6}"/>
          </ac:picMkLst>
        </pc:picChg>
        <pc:picChg chg="add mod">
          <ac:chgData name="Ashley Hiew" userId="1484f601-80c4-4fab-ba0a-2389b1e833cf" providerId="ADAL" clId="{4922E5DB-B7F8-4E9C-B5E4-0B441ED31B52}" dt="2018-11-22T23:46:55.260" v="19019" actId="1076"/>
          <ac:picMkLst>
            <pc:docMk/>
            <pc:sldMk cId="2395785688" sldId="347"/>
            <ac:picMk id="5" creationId="{748FCE85-EA42-4161-B916-C4F0F2743883}"/>
          </ac:picMkLst>
        </pc:picChg>
      </pc:sldChg>
      <pc:sldChg chg="addSp delSp modSp add">
        <pc:chgData name="Ashley Hiew" userId="1484f601-80c4-4fab-ba0a-2389b1e833cf" providerId="ADAL" clId="{4922E5DB-B7F8-4E9C-B5E4-0B441ED31B52}" dt="2018-11-21T10:59:13.487" v="11769" actId="1076"/>
        <pc:sldMkLst>
          <pc:docMk/>
          <pc:sldMk cId="635223177" sldId="348"/>
        </pc:sldMkLst>
        <pc:spChg chg="mod">
          <ac:chgData name="Ashley Hiew" userId="1484f601-80c4-4fab-ba0a-2389b1e833cf" providerId="ADAL" clId="{4922E5DB-B7F8-4E9C-B5E4-0B441ED31B52}" dt="2018-11-21T10:54:48.925" v="11280" actId="14100"/>
          <ac:spMkLst>
            <pc:docMk/>
            <pc:sldMk cId="635223177" sldId="348"/>
            <ac:spMk id="2" creationId="{7F35604E-F23E-4F5C-9DAE-6A330409F131}"/>
          </ac:spMkLst>
        </pc:spChg>
        <pc:spChg chg="add del mod">
          <ac:chgData name="Ashley Hiew" userId="1484f601-80c4-4fab-ba0a-2389b1e833cf" providerId="ADAL" clId="{4922E5DB-B7F8-4E9C-B5E4-0B441ED31B52}" dt="2018-11-21T10:58:56.853" v="11750" actId="14100"/>
          <ac:spMkLst>
            <pc:docMk/>
            <pc:sldMk cId="635223177" sldId="348"/>
            <ac:spMk id="3" creationId="{EAD2619F-1B49-407C-9967-546296523DFC}"/>
          </ac:spMkLst>
        </pc:spChg>
        <pc:spChg chg="add mod">
          <ac:chgData name="Ashley Hiew" userId="1484f601-80c4-4fab-ba0a-2389b1e833cf" providerId="ADAL" clId="{4922E5DB-B7F8-4E9C-B5E4-0B441ED31B52}" dt="2018-11-21T10:59:13.487" v="11769" actId="1076"/>
          <ac:spMkLst>
            <pc:docMk/>
            <pc:sldMk cId="635223177" sldId="348"/>
            <ac:spMk id="6" creationId="{E2B80BF4-20DC-42F0-BEE5-34B42E4EF532}"/>
          </ac:spMkLst>
        </pc:spChg>
        <pc:picChg chg="add del mod">
          <ac:chgData name="Ashley Hiew" userId="1484f601-80c4-4fab-ba0a-2389b1e833cf" providerId="ADAL" clId="{4922E5DB-B7F8-4E9C-B5E4-0B441ED31B52}" dt="2018-11-21T10:55:07.913" v="11285"/>
          <ac:picMkLst>
            <pc:docMk/>
            <pc:sldMk cId="635223177" sldId="348"/>
            <ac:picMk id="4" creationId="{236F07CF-CCA2-4686-A8AC-52A9AFD5A41D}"/>
          </ac:picMkLst>
        </pc:picChg>
        <pc:picChg chg="add mod">
          <ac:chgData name="Ashley Hiew" userId="1484f601-80c4-4fab-ba0a-2389b1e833cf" providerId="ADAL" clId="{4922E5DB-B7F8-4E9C-B5E4-0B441ED31B52}" dt="2018-11-21T10:58:57.703" v="11751" actId="1076"/>
          <ac:picMkLst>
            <pc:docMk/>
            <pc:sldMk cId="635223177" sldId="348"/>
            <ac:picMk id="5" creationId="{C72451B2-9DE4-4B8D-B7A1-76EE4C9F860B}"/>
          </ac:picMkLst>
        </pc:picChg>
      </pc:sldChg>
      <pc:sldChg chg="addSp modSp add">
        <pc:chgData name="Ashley Hiew" userId="1484f601-80c4-4fab-ba0a-2389b1e833cf" providerId="ADAL" clId="{4922E5DB-B7F8-4E9C-B5E4-0B441ED31B52}" dt="2018-11-21T11:02:09.927" v="12173" actId="1076"/>
        <pc:sldMkLst>
          <pc:docMk/>
          <pc:sldMk cId="3922661068" sldId="349"/>
        </pc:sldMkLst>
        <pc:spChg chg="mod">
          <ac:chgData name="Ashley Hiew" userId="1484f601-80c4-4fab-ba0a-2389b1e833cf" providerId="ADAL" clId="{4922E5DB-B7F8-4E9C-B5E4-0B441ED31B52}" dt="2018-11-21T10:59:34.252" v="11787" actId="14100"/>
          <ac:spMkLst>
            <pc:docMk/>
            <pc:sldMk cId="3922661068" sldId="349"/>
            <ac:spMk id="2" creationId="{71017465-2E87-4EDD-88D7-EABABA320D49}"/>
          </ac:spMkLst>
        </pc:spChg>
        <pc:spChg chg="mod">
          <ac:chgData name="Ashley Hiew" userId="1484f601-80c4-4fab-ba0a-2389b1e833cf" providerId="ADAL" clId="{4922E5DB-B7F8-4E9C-B5E4-0B441ED31B52}" dt="2018-11-21T11:01:40.633" v="12169" actId="20577"/>
          <ac:spMkLst>
            <pc:docMk/>
            <pc:sldMk cId="3922661068" sldId="349"/>
            <ac:spMk id="3" creationId="{F40B66B4-A585-4F3D-9B3D-8C42560B23B5}"/>
          </ac:spMkLst>
        </pc:spChg>
        <pc:spChg chg="add mod">
          <ac:chgData name="Ashley Hiew" userId="1484f601-80c4-4fab-ba0a-2389b1e833cf" providerId="ADAL" clId="{4922E5DB-B7F8-4E9C-B5E4-0B441ED31B52}" dt="2018-11-21T11:02:09.927" v="12173" actId="1076"/>
          <ac:spMkLst>
            <pc:docMk/>
            <pc:sldMk cId="3922661068" sldId="349"/>
            <ac:spMk id="5" creationId="{044AC80E-079E-4823-B4CE-EFA117C142DA}"/>
          </ac:spMkLst>
        </pc:spChg>
        <pc:picChg chg="add mod">
          <ac:chgData name="Ashley Hiew" userId="1484f601-80c4-4fab-ba0a-2389b1e833cf" providerId="ADAL" clId="{4922E5DB-B7F8-4E9C-B5E4-0B441ED31B52}" dt="2018-11-21T11:02:03.100" v="12171" actId="1076"/>
          <ac:picMkLst>
            <pc:docMk/>
            <pc:sldMk cId="3922661068" sldId="349"/>
            <ac:picMk id="4" creationId="{15A8CE29-296C-449B-9A49-8F2404491C31}"/>
          </ac:picMkLst>
        </pc:picChg>
      </pc:sldChg>
      <pc:sldChg chg="addSp delSp modSp add">
        <pc:chgData name="Ashley Hiew" userId="1484f601-80c4-4fab-ba0a-2389b1e833cf" providerId="ADAL" clId="{4922E5DB-B7F8-4E9C-B5E4-0B441ED31B52}" dt="2018-11-21T23:47:28.833" v="14219" actId="404"/>
        <pc:sldMkLst>
          <pc:docMk/>
          <pc:sldMk cId="1176508269" sldId="350"/>
        </pc:sldMkLst>
        <pc:spChg chg="mod">
          <ac:chgData name="Ashley Hiew" userId="1484f601-80c4-4fab-ba0a-2389b1e833cf" providerId="ADAL" clId="{4922E5DB-B7F8-4E9C-B5E4-0B441ED31B52}" dt="2018-11-21T11:06:45.199" v="12316" actId="27636"/>
          <ac:spMkLst>
            <pc:docMk/>
            <pc:sldMk cId="1176508269" sldId="350"/>
            <ac:spMk id="2" creationId="{E40973DB-9C1F-4F81-A809-1528A7033DC8}"/>
          </ac:spMkLst>
        </pc:spChg>
        <pc:spChg chg="add del mod">
          <ac:chgData name="Ashley Hiew" userId="1484f601-80c4-4fab-ba0a-2389b1e833cf" providerId="ADAL" clId="{4922E5DB-B7F8-4E9C-B5E4-0B441ED31B52}" dt="2018-11-21T23:47:02.971" v="14200" actId="20577"/>
          <ac:spMkLst>
            <pc:docMk/>
            <pc:sldMk cId="1176508269" sldId="350"/>
            <ac:spMk id="3" creationId="{23AD5902-9ED5-48C2-9B59-186D3C4AC529}"/>
          </ac:spMkLst>
        </pc:spChg>
        <pc:spChg chg="add del">
          <ac:chgData name="Ashley Hiew" userId="1484f601-80c4-4fab-ba0a-2389b1e833cf" providerId="ADAL" clId="{4922E5DB-B7F8-4E9C-B5E4-0B441ED31B52}" dt="2018-11-21T11:06:27.773" v="12305"/>
          <ac:spMkLst>
            <pc:docMk/>
            <pc:sldMk cId="1176508269" sldId="350"/>
            <ac:spMk id="4" creationId="{5E62EB24-154E-46C8-834B-B6CD6939D64B}"/>
          </ac:spMkLst>
        </pc:spChg>
        <pc:spChg chg="add mod">
          <ac:chgData name="Ashley Hiew" userId="1484f601-80c4-4fab-ba0a-2389b1e833cf" providerId="ADAL" clId="{4922E5DB-B7F8-4E9C-B5E4-0B441ED31B52}" dt="2018-11-21T23:47:28.833" v="14219" actId="404"/>
          <ac:spMkLst>
            <pc:docMk/>
            <pc:sldMk cId="1176508269" sldId="350"/>
            <ac:spMk id="4" creationId="{C8206CE1-1378-4056-996B-60CABD4B3CA1}"/>
          </ac:spMkLst>
        </pc:spChg>
        <pc:picChg chg="add del mod">
          <ac:chgData name="Ashley Hiew" userId="1484f601-80c4-4fab-ba0a-2389b1e833cf" providerId="ADAL" clId="{4922E5DB-B7F8-4E9C-B5E4-0B441ED31B52}" dt="2018-11-21T11:07:11.200" v="12318"/>
          <ac:picMkLst>
            <pc:docMk/>
            <pc:sldMk cId="1176508269" sldId="350"/>
            <ac:picMk id="5" creationId="{B81C6A89-3B86-471A-9C72-9CA36A214666}"/>
          </ac:picMkLst>
        </pc:picChg>
        <pc:picChg chg="add mod">
          <ac:chgData name="Ashley Hiew" userId="1484f601-80c4-4fab-ba0a-2389b1e833cf" providerId="ADAL" clId="{4922E5DB-B7F8-4E9C-B5E4-0B441ED31B52}" dt="2018-11-21T23:47:05.569" v="14201" actId="1076"/>
          <ac:picMkLst>
            <pc:docMk/>
            <pc:sldMk cId="1176508269" sldId="350"/>
            <ac:picMk id="6" creationId="{9A29D354-5CD3-4BDF-B071-986BB781F408}"/>
          </ac:picMkLst>
        </pc:picChg>
      </pc:sldChg>
      <pc:sldChg chg="addSp modSp add">
        <pc:chgData name="Ashley Hiew" userId="1484f601-80c4-4fab-ba0a-2389b1e833cf" providerId="ADAL" clId="{4922E5DB-B7F8-4E9C-B5E4-0B441ED31B52}" dt="2018-11-21T23:53:38.943" v="14802" actId="14100"/>
        <pc:sldMkLst>
          <pc:docMk/>
          <pc:sldMk cId="3472160216" sldId="351"/>
        </pc:sldMkLst>
        <pc:spChg chg="mod">
          <ac:chgData name="Ashley Hiew" userId="1484f601-80c4-4fab-ba0a-2389b1e833cf" providerId="ADAL" clId="{4922E5DB-B7F8-4E9C-B5E4-0B441ED31B52}" dt="2018-11-21T23:47:37.535" v="14221" actId="14100"/>
          <ac:spMkLst>
            <pc:docMk/>
            <pc:sldMk cId="3472160216" sldId="351"/>
            <ac:spMk id="2" creationId="{89AC0590-03F0-43AC-A7DD-FECC33917B91}"/>
          </ac:spMkLst>
        </pc:spChg>
        <pc:spChg chg="mod">
          <ac:chgData name="Ashley Hiew" userId="1484f601-80c4-4fab-ba0a-2389b1e833cf" providerId="ADAL" clId="{4922E5DB-B7F8-4E9C-B5E4-0B441ED31B52}" dt="2018-11-21T23:52:23.211" v="14788" actId="1076"/>
          <ac:spMkLst>
            <pc:docMk/>
            <pc:sldMk cId="3472160216" sldId="351"/>
            <ac:spMk id="3" creationId="{0CB5FDC1-D409-4500-9846-2B1B65B4372C}"/>
          </ac:spMkLst>
        </pc:spChg>
        <pc:spChg chg="add mod">
          <ac:chgData name="Ashley Hiew" userId="1484f601-80c4-4fab-ba0a-2389b1e833cf" providerId="ADAL" clId="{4922E5DB-B7F8-4E9C-B5E4-0B441ED31B52}" dt="2018-11-21T23:52:44.337" v="14794" actId="1076"/>
          <ac:spMkLst>
            <pc:docMk/>
            <pc:sldMk cId="3472160216" sldId="351"/>
            <ac:spMk id="6" creationId="{19EFFC89-34F8-45FB-B896-9B51DBCC44DE}"/>
          </ac:spMkLst>
        </pc:spChg>
        <pc:spChg chg="add mod">
          <ac:chgData name="Ashley Hiew" userId="1484f601-80c4-4fab-ba0a-2389b1e833cf" providerId="ADAL" clId="{4922E5DB-B7F8-4E9C-B5E4-0B441ED31B52}" dt="2018-11-21T23:52:47.145" v="14795" actId="1076"/>
          <ac:spMkLst>
            <pc:docMk/>
            <pc:sldMk cId="3472160216" sldId="351"/>
            <ac:spMk id="7" creationId="{D16627B6-1844-454C-BB19-FBC64D9A222F}"/>
          </ac:spMkLst>
        </pc:spChg>
        <pc:spChg chg="add mod">
          <ac:chgData name="Ashley Hiew" userId="1484f601-80c4-4fab-ba0a-2389b1e833cf" providerId="ADAL" clId="{4922E5DB-B7F8-4E9C-B5E4-0B441ED31B52}" dt="2018-11-21T23:53:17.340" v="14799" actId="1076"/>
          <ac:spMkLst>
            <pc:docMk/>
            <pc:sldMk cId="3472160216" sldId="351"/>
            <ac:spMk id="8" creationId="{ED1E7ED3-9ACD-4D21-9C14-5061EE0C2774}"/>
          </ac:spMkLst>
        </pc:spChg>
        <pc:picChg chg="add mod">
          <ac:chgData name="Ashley Hiew" userId="1484f601-80c4-4fab-ba0a-2389b1e833cf" providerId="ADAL" clId="{4922E5DB-B7F8-4E9C-B5E4-0B441ED31B52}" dt="2018-11-21T23:52:44.337" v="14794" actId="1076"/>
          <ac:picMkLst>
            <pc:docMk/>
            <pc:sldMk cId="3472160216" sldId="351"/>
            <ac:picMk id="4" creationId="{B010ADD0-E128-43AD-82C6-2CC486551982}"/>
          </ac:picMkLst>
        </pc:picChg>
        <pc:picChg chg="add mod">
          <ac:chgData name="Ashley Hiew" userId="1484f601-80c4-4fab-ba0a-2389b1e833cf" providerId="ADAL" clId="{4922E5DB-B7F8-4E9C-B5E4-0B441ED31B52}" dt="2018-11-21T23:52:47.145" v="14795" actId="1076"/>
          <ac:picMkLst>
            <pc:docMk/>
            <pc:sldMk cId="3472160216" sldId="351"/>
            <ac:picMk id="5" creationId="{518CFCF3-B5BE-4298-AE71-1C5F2B039D4F}"/>
          </ac:picMkLst>
        </pc:picChg>
        <pc:cxnChg chg="add mod">
          <ac:chgData name="Ashley Hiew" userId="1484f601-80c4-4fab-ba0a-2389b1e833cf" providerId="ADAL" clId="{4922E5DB-B7F8-4E9C-B5E4-0B441ED31B52}" dt="2018-11-21T23:53:38.943" v="14802" actId="14100"/>
          <ac:cxnSpMkLst>
            <pc:docMk/>
            <pc:sldMk cId="3472160216" sldId="351"/>
            <ac:cxnSpMk id="10" creationId="{850AA2CB-FCB0-4683-A226-923DB430C7BB}"/>
          </ac:cxnSpMkLst>
        </pc:cxnChg>
      </pc:sldChg>
      <pc:sldChg chg="addSp modSp add">
        <pc:chgData name="Ashley Hiew" userId="1484f601-80c4-4fab-ba0a-2389b1e833cf" providerId="ADAL" clId="{4922E5DB-B7F8-4E9C-B5E4-0B441ED31B52}" dt="2018-11-21T23:58:02.625" v="15410" actId="14100"/>
        <pc:sldMkLst>
          <pc:docMk/>
          <pc:sldMk cId="3157322985" sldId="352"/>
        </pc:sldMkLst>
        <pc:spChg chg="mod">
          <ac:chgData name="Ashley Hiew" userId="1484f601-80c4-4fab-ba0a-2389b1e833cf" providerId="ADAL" clId="{4922E5DB-B7F8-4E9C-B5E4-0B441ED31B52}" dt="2018-11-21T11:09:40.812" v="12394" actId="20577"/>
          <ac:spMkLst>
            <pc:docMk/>
            <pc:sldMk cId="3157322985" sldId="352"/>
            <ac:spMk id="2" creationId="{56F5ABBD-2BB9-4848-88A0-0A3097B4A4FD}"/>
          </ac:spMkLst>
        </pc:spChg>
        <pc:spChg chg="mod">
          <ac:chgData name="Ashley Hiew" userId="1484f601-80c4-4fab-ba0a-2389b1e833cf" providerId="ADAL" clId="{4922E5DB-B7F8-4E9C-B5E4-0B441ED31B52}" dt="2018-11-21T23:57:16.409" v="15394" actId="20577"/>
          <ac:spMkLst>
            <pc:docMk/>
            <pc:sldMk cId="3157322985" sldId="352"/>
            <ac:spMk id="3" creationId="{7C3BD41F-C5B9-408A-ACD5-A31055B9DF84}"/>
          </ac:spMkLst>
        </pc:spChg>
        <pc:spChg chg="add mod">
          <ac:chgData name="Ashley Hiew" userId="1484f601-80c4-4fab-ba0a-2389b1e833cf" providerId="ADAL" clId="{4922E5DB-B7F8-4E9C-B5E4-0B441ED31B52}" dt="2018-11-21T23:57:36.398" v="15401" actId="1076"/>
          <ac:spMkLst>
            <pc:docMk/>
            <pc:sldMk cId="3157322985" sldId="352"/>
            <ac:spMk id="6" creationId="{44266D51-10B9-44C2-AD5D-FE2AC29FEC5D}"/>
          </ac:spMkLst>
        </pc:spChg>
        <pc:spChg chg="add mod">
          <ac:chgData name="Ashley Hiew" userId="1484f601-80c4-4fab-ba0a-2389b1e833cf" providerId="ADAL" clId="{4922E5DB-B7F8-4E9C-B5E4-0B441ED31B52}" dt="2018-11-21T23:57:38.414" v="15402" actId="571"/>
          <ac:spMkLst>
            <pc:docMk/>
            <pc:sldMk cId="3157322985" sldId="352"/>
            <ac:spMk id="7" creationId="{4FF512AA-CF9B-45C3-B135-6F25660DB48C}"/>
          </ac:spMkLst>
        </pc:spChg>
        <pc:spChg chg="add mod">
          <ac:chgData name="Ashley Hiew" userId="1484f601-80c4-4fab-ba0a-2389b1e833cf" providerId="ADAL" clId="{4922E5DB-B7F8-4E9C-B5E4-0B441ED31B52}" dt="2018-11-21T23:57:55.344" v="15408" actId="1076"/>
          <ac:spMkLst>
            <pc:docMk/>
            <pc:sldMk cId="3157322985" sldId="352"/>
            <ac:spMk id="8" creationId="{87A9801D-DA0F-442C-B960-4CD99D1D0A35}"/>
          </ac:spMkLst>
        </pc:spChg>
        <pc:picChg chg="add mod">
          <ac:chgData name="Ashley Hiew" userId="1484f601-80c4-4fab-ba0a-2389b1e833cf" providerId="ADAL" clId="{4922E5DB-B7F8-4E9C-B5E4-0B441ED31B52}" dt="2018-11-21T23:57:25.132" v="15399" actId="1076"/>
          <ac:picMkLst>
            <pc:docMk/>
            <pc:sldMk cId="3157322985" sldId="352"/>
            <ac:picMk id="4" creationId="{5786B7C6-FEE0-43E1-88DB-1249680F32C7}"/>
          </ac:picMkLst>
        </pc:picChg>
        <pc:picChg chg="add mod">
          <ac:chgData name="Ashley Hiew" userId="1484f601-80c4-4fab-ba0a-2389b1e833cf" providerId="ADAL" clId="{4922E5DB-B7F8-4E9C-B5E4-0B441ED31B52}" dt="2018-11-21T23:57:48.966" v="15407" actId="1076"/>
          <ac:picMkLst>
            <pc:docMk/>
            <pc:sldMk cId="3157322985" sldId="352"/>
            <ac:picMk id="5" creationId="{47E741F3-5096-4C19-A27B-C697D5DD2379}"/>
          </ac:picMkLst>
        </pc:picChg>
        <pc:cxnChg chg="add mod">
          <ac:chgData name="Ashley Hiew" userId="1484f601-80c4-4fab-ba0a-2389b1e833cf" providerId="ADAL" clId="{4922E5DB-B7F8-4E9C-B5E4-0B441ED31B52}" dt="2018-11-21T23:58:02.625" v="15410" actId="14100"/>
          <ac:cxnSpMkLst>
            <pc:docMk/>
            <pc:sldMk cId="3157322985" sldId="352"/>
            <ac:cxnSpMk id="9" creationId="{DA1B17B4-C583-443B-89BD-6127FC494784}"/>
          </ac:cxnSpMkLst>
        </pc:cxnChg>
      </pc:sldChg>
      <pc:sldChg chg="addSp modSp add">
        <pc:chgData name="Ashley Hiew" userId="1484f601-80c4-4fab-ba0a-2389b1e833cf" providerId="ADAL" clId="{4922E5DB-B7F8-4E9C-B5E4-0B441ED31B52}" dt="2018-11-22T00:05:23.077" v="15873" actId="1076"/>
        <pc:sldMkLst>
          <pc:docMk/>
          <pc:sldMk cId="272892204" sldId="353"/>
        </pc:sldMkLst>
        <pc:spChg chg="mod">
          <ac:chgData name="Ashley Hiew" userId="1484f601-80c4-4fab-ba0a-2389b1e833cf" providerId="ADAL" clId="{4922E5DB-B7F8-4E9C-B5E4-0B441ED31B52}" dt="2018-11-21T11:19:22.664" v="12713" actId="14100"/>
          <ac:spMkLst>
            <pc:docMk/>
            <pc:sldMk cId="272892204" sldId="353"/>
            <ac:spMk id="2" creationId="{90709BDB-3E67-494F-A55F-F399F9AE90EC}"/>
          </ac:spMkLst>
        </pc:spChg>
        <pc:spChg chg="mod">
          <ac:chgData name="Ashley Hiew" userId="1484f601-80c4-4fab-ba0a-2389b1e833cf" providerId="ADAL" clId="{4922E5DB-B7F8-4E9C-B5E4-0B441ED31B52}" dt="2018-11-22T00:05:10.071" v="15871" actId="20577"/>
          <ac:spMkLst>
            <pc:docMk/>
            <pc:sldMk cId="272892204" sldId="353"/>
            <ac:spMk id="3" creationId="{CFBBFC6E-268A-429A-8920-1070B5DBAB30}"/>
          </ac:spMkLst>
        </pc:spChg>
        <pc:spChg chg="add">
          <ac:chgData name="Ashley Hiew" userId="1484f601-80c4-4fab-ba0a-2389b1e833cf" providerId="ADAL" clId="{4922E5DB-B7F8-4E9C-B5E4-0B441ED31B52}" dt="2018-11-22T00:05:20.926" v="15872"/>
          <ac:spMkLst>
            <pc:docMk/>
            <pc:sldMk cId="272892204" sldId="353"/>
            <ac:spMk id="5" creationId="{9857B154-012C-46D1-8992-58BF97828DD2}"/>
          </ac:spMkLst>
        </pc:spChg>
        <pc:picChg chg="add mod">
          <ac:chgData name="Ashley Hiew" userId="1484f601-80c4-4fab-ba0a-2389b1e833cf" providerId="ADAL" clId="{4922E5DB-B7F8-4E9C-B5E4-0B441ED31B52}" dt="2018-11-22T00:05:23.077" v="15873" actId="1076"/>
          <ac:picMkLst>
            <pc:docMk/>
            <pc:sldMk cId="272892204" sldId="353"/>
            <ac:picMk id="4" creationId="{C6EFD779-86DF-47FB-9EA9-4C26C3EC8996}"/>
          </ac:picMkLst>
        </pc:picChg>
      </pc:sldChg>
      <pc:sldChg chg="addSp delSp modSp add">
        <pc:chgData name="Ashley Hiew" userId="1484f601-80c4-4fab-ba0a-2389b1e833cf" providerId="ADAL" clId="{4922E5DB-B7F8-4E9C-B5E4-0B441ED31B52}" dt="2018-11-22T05:19:56.608" v="16772" actId="207"/>
        <pc:sldMkLst>
          <pc:docMk/>
          <pc:sldMk cId="1704336410" sldId="354"/>
        </pc:sldMkLst>
        <pc:spChg chg="mod">
          <ac:chgData name="Ashley Hiew" userId="1484f601-80c4-4fab-ba0a-2389b1e833cf" providerId="ADAL" clId="{4922E5DB-B7F8-4E9C-B5E4-0B441ED31B52}" dt="2018-11-22T00:02:14.455" v="15466" actId="14100"/>
          <ac:spMkLst>
            <pc:docMk/>
            <pc:sldMk cId="1704336410" sldId="354"/>
            <ac:spMk id="2" creationId="{8FA920F1-05F1-469D-B9B5-1FE05A3A8AC1}"/>
          </ac:spMkLst>
        </pc:spChg>
        <pc:spChg chg="mod">
          <ac:chgData name="Ashley Hiew" userId="1484f601-80c4-4fab-ba0a-2389b1e833cf" providerId="ADAL" clId="{4922E5DB-B7F8-4E9C-B5E4-0B441ED31B52}" dt="2018-11-22T05:17:30.305" v="16513" actId="14100"/>
          <ac:spMkLst>
            <pc:docMk/>
            <pc:sldMk cId="1704336410" sldId="354"/>
            <ac:spMk id="3" creationId="{62AE92E1-95A6-440B-B6EB-8D855C7366EA}"/>
          </ac:spMkLst>
        </pc:spChg>
        <pc:spChg chg="add mod">
          <ac:chgData name="Ashley Hiew" userId="1484f601-80c4-4fab-ba0a-2389b1e833cf" providerId="ADAL" clId="{4922E5DB-B7F8-4E9C-B5E4-0B441ED31B52}" dt="2018-11-22T05:13:32.883" v="16470" actId="1076"/>
          <ac:spMkLst>
            <pc:docMk/>
            <pc:sldMk cId="1704336410" sldId="354"/>
            <ac:spMk id="8" creationId="{B0846A37-55F2-44DB-8517-9253CC0DB3AD}"/>
          </ac:spMkLst>
        </pc:spChg>
        <pc:spChg chg="add mod">
          <ac:chgData name="Ashley Hiew" userId="1484f601-80c4-4fab-ba0a-2389b1e833cf" providerId="ADAL" clId="{4922E5DB-B7F8-4E9C-B5E4-0B441ED31B52}" dt="2018-11-22T05:11:33.345" v="16416" actId="1076"/>
          <ac:spMkLst>
            <pc:docMk/>
            <pc:sldMk cId="1704336410" sldId="354"/>
            <ac:spMk id="9" creationId="{7E609DF0-7205-4973-A10C-5F6184830BC6}"/>
          </ac:spMkLst>
        </pc:spChg>
        <pc:spChg chg="add mod">
          <ac:chgData name="Ashley Hiew" userId="1484f601-80c4-4fab-ba0a-2389b1e833cf" providerId="ADAL" clId="{4922E5DB-B7F8-4E9C-B5E4-0B441ED31B52}" dt="2018-11-22T05:18:06.269" v="16536" actId="1076"/>
          <ac:spMkLst>
            <pc:docMk/>
            <pc:sldMk cId="1704336410" sldId="354"/>
            <ac:spMk id="10" creationId="{92A63426-B38B-4590-AF56-1F88A0E85ACE}"/>
          </ac:spMkLst>
        </pc:spChg>
        <pc:spChg chg="add mod">
          <ac:chgData name="Ashley Hiew" userId="1484f601-80c4-4fab-ba0a-2389b1e833cf" providerId="ADAL" clId="{4922E5DB-B7F8-4E9C-B5E4-0B441ED31B52}" dt="2018-11-22T05:11:54.453" v="16423" actId="571"/>
          <ac:spMkLst>
            <pc:docMk/>
            <pc:sldMk cId="1704336410" sldId="354"/>
            <ac:spMk id="11" creationId="{E6512705-9D25-41EA-B68F-32D6B5BE3639}"/>
          </ac:spMkLst>
        </pc:spChg>
        <pc:spChg chg="add mod">
          <ac:chgData name="Ashley Hiew" userId="1484f601-80c4-4fab-ba0a-2389b1e833cf" providerId="ADAL" clId="{4922E5DB-B7F8-4E9C-B5E4-0B441ED31B52}" dt="2018-11-22T05:17:41.931" v="16531" actId="1035"/>
          <ac:spMkLst>
            <pc:docMk/>
            <pc:sldMk cId="1704336410" sldId="354"/>
            <ac:spMk id="12" creationId="{48B51265-F54D-4890-96F9-347A9575AAD5}"/>
          </ac:spMkLst>
        </pc:spChg>
        <pc:spChg chg="add mod">
          <ac:chgData name="Ashley Hiew" userId="1484f601-80c4-4fab-ba0a-2389b1e833cf" providerId="ADAL" clId="{4922E5DB-B7F8-4E9C-B5E4-0B441ED31B52}" dt="2018-11-22T05:17:41.931" v="16531" actId="1035"/>
          <ac:spMkLst>
            <pc:docMk/>
            <pc:sldMk cId="1704336410" sldId="354"/>
            <ac:spMk id="13" creationId="{3221AC92-10A1-46B4-BE71-D2D567C29ED4}"/>
          </ac:spMkLst>
        </pc:spChg>
        <pc:spChg chg="add mod">
          <ac:chgData name="Ashley Hiew" userId="1484f601-80c4-4fab-ba0a-2389b1e833cf" providerId="ADAL" clId="{4922E5DB-B7F8-4E9C-B5E4-0B441ED31B52}" dt="2018-11-22T05:19:56.608" v="16772" actId="207"/>
          <ac:spMkLst>
            <pc:docMk/>
            <pc:sldMk cId="1704336410" sldId="354"/>
            <ac:spMk id="36" creationId="{71550BB9-1564-4409-AC48-D93EC8BD7294}"/>
          </ac:spMkLst>
        </pc:spChg>
        <pc:picChg chg="add del mod">
          <ac:chgData name="Ashley Hiew" userId="1484f601-80c4-4fab-ba0a-2389b1e833cf" providerId="ADAL" clId="{4922E5DB-B7F8-4E9C-B5E4-0B441ED31B52}" dt="2018-11-22T05:01:50.776" v="15874" actId="478"/>
          <ac:picMkLst>
            <pc:docMk/>
            <pc:sldMk cId="1704336410" sldId="354"/>
            <ac:picMk id="4" creationId="{ADAA6D8E-4720-43F4-BB88-CF810EB8BCA8}"/>
          </ac:picMkLst>
        </pc:picChg>
        <pc:picChg chg="add mod">
          <ac:chgData name="Ashley Hiew" userId="1484f601-80c4-4fab-ba0a-2389b1e833cf" providerId="ADAL" clId="{4922E5DB-B7F8-4E9C-B5E4-0B441ED31B52}" dt="2018-11-22T05:14:11.114" v="16481" actId="1076"/>
          <ac:picMkLst>
            <pc:docMk/>
            <pc:sldMk cId="1704336410" sldId="354"/>
            <ac:picMk id="5" creationId="{14B1DD0D-D2D1-439B-B4C7-2C3C6ED1F68A}"/>
          </ac:picMkLst>
        </pc:picChg>
        <pc:picChg chg="add mod">
          <ac:chgData name="Ashley Hiew" userId="1484f601-80c4-4fab-ba0a-2389b1e833cf" providerId="ADAL" clId="{4922E5DB-B7F8-4E9C-B5E4-0B441ED31B52}" dt="2018-11-22T05:18:06.269" v="16536" actId="1076"/>
          <ac:picMkLst>
            <pc:docMk/>
            <pc:sldMk cId="1704336410" sldId="354"/>
            <ac:picMk id="6" creationId="{D8A177BF-E716-4B3E-97E8-B9D01BC0465D}"/>
          </ac:picMkLst>
        </pc:picChg>
        <pc:picChg chg="add mod">
          <ac:chgData name="Ashley Hiew" userId="1484f601-80c4-4fab-ba0a-2389b1e833cf" providerId="ADAL" clId="{4922E5DB-B7F8-4E9C-B5E4-0B441ED31B52}" dt="2018-11-22T05:17:41.931" v="16531" actId="1035"/>
          <ac:picMkLst>
            <pc:docMk/>
            <pc:sldMk cId="1704336410" sldId="354"/>
            <ac:picMk id="7" creationId="{F0C001EE-62AA-4115-98D1-850344F841AB}"/>
          </ac:picMkLst>
        </pc:picChg>
        <pc:cxnChg chg="add del mod">
          <ac:chgData name="Ashley Hiew" userId="1484f601-80c4-4fab-ba0a-2389b1e833cf" providerId="ADAL" clId="{4922E5DB-B7F8-4E9C-B5E4-0B441ED31B52}" dt="2018-11-22T05:13:08.905" v="16466" actId="11529"/>
          <ac:cxnSpMkLst>
            <pc:docMk/>
            <pc:sldMk cId="1704336410" sldId="354"/>
            <ac:cxnSpMk id="15" creationId="{44473E18-3232-4C12-B35D-54FD309685B8}"/>
          </ac:cxnSpMkLst>
        </pc:cxnChg>
        <pc:cxnChg chg="add mod">
          <ac:chgData name="Ashley Hiew" userId="1484f601-80c4-4fab-ba0a-2389b1e833cf" providerId="ADAL" clId="{4922E5DB-B7F8-4E9C-B5E4-0B441ED31B52}" dt="2018-11-22T05:18:02.173" v="16535" actId="14100"/>
          <ac:cxnSpMkLst>
            <pc:docMk/>
            <pc:sldMk cId="1704336410" sldId="354"/>
            <ac:cxnSpMk id="17" creationId="{D2D0A8EE-B30C-4D7F-AC1C-7B6C20FE653F}"/>
          </ac:cxnSpMkLst>
        </pc:cxnChg>
        <pc:cxnChg chg="add mod">
          <ac:chgData name="Ashley Hiew" userId="1484f601-80c4-4fab-ba0a-2389b1e833cf" providerId="ADAL" clId="{4922E5DB-B7F8-4E9C-B5E4-0B441ED31B52}" dt="2018-11-22T05:17:59.228" v="16534" actId="14100"/>
          <ac:cxnSpMkLst>
            <pc:docMk/>
            <pc:sldMk cId="1704336410" sldId="354"/>
            <ac:cxnSpMk id="22" creationId="{217E1819-94F7-445C-AB13-C4ACC6D5960A}"/>
          </ac:cxnSpMkLst>
        </pc:cxnChg>
      </pc:sldChg>
      <pc:sldChg chg="addSp delSp modSp add">
        <pc:chgData name="Ashley Hiew" userId="1484f601-80c4-4fab-ba0a-2389b1e833cf" providerId="ADAL" clId="{4922E5DB-B7F8-4E9C-B5E4-0B441ED31B52}" dt="2018-11-22T05:47:08.454" v="18270" actId="1076"/>
        <pc:sldMkLst>
          <pc:docMk/>
          <pc:sldMk cId="2808300273" sldId="355"/>
        </pc:sldMkLst>
        <pc:spChg chg="mod">
          <ac:chgData name="Ashley Hiew" userId="1484f601-80c4-4fab-ba0a-2389b1e833cf" providerId="ADAL" clId="{4922E5DB-B7F8-4E9C-B5E4-0B441ED31B52}" dt="2018-11-21T11:20:44.539" v="12747" actId="14100"/>
          <ac:spMkLst>
            <pc:docMk/>
            <pc:sldMk cId="2808300273" sldId="355"/>
            <ac:spMk id="2" creationId="{FFC19F70-07AC-40FD-825E-6C62A966F979}"/>
          </ac:spMkLst>
        </pc:spChg>
        <pc:spChg chg="mod">
          <ac:chgData name="Ashley Hiew" userId="1484f601-80c4-4fab-ba0a-2389b1e833cf" providerId="ADAL" clId="{4922E5DB-B7F8-4E9C-B5E4-0B441ED31B52}" dt="2018-11-22T05:27:05.382" v="17770" actId="14100"/>
          <ac:spMkLst>
            <pc:docMk/>
            <pc:sldMk cId="2808300273" sldId="355"/>
            <ac:spMk id="3" creationId="{1301A089-768D-41A0-A782-0A617C137A97}"/>
          </ac:spMkLst>
        </pc:spChg>
        <pc:spChg chg="add">
          <ac:chgData name="Ashley Hiew" userId="1484f601-80c4-4fab-ba0a-2389b1e833cf" providerId="ADAL" clId="{4922E5DB-B7F8-4E9C-B5E4-0B441ED31B52}" dt="2018-11-22T05:11:35.751" v="16417"/>
          <ac:spMkLst>
            <pc:docMk/>
            <pc:sldMk cId="2808300273" sldId="355"/>
            <ac:spMk id="5" creationId="{CFD05DF1-2776-4777-A026-F161260D2DBE}"/>
          </ac:spMkLst>
        </pc:spChg>
        <pc:spChg chg="add mod">
          <ac:chgData name="Ashley Hiew" userId="1484f601-80c4-4fab-ba0a-2389b1e833cf" providerId="ADAL" clId="{4922E5DB-B7F8-4E9C-B5E4-0B441ED31B52}" dt="2018-11-22T05:28:05.813" v="17820" actId="164"/>
          <ac:spMkLst>
            <pc:docMk/>
            <pc:sldMk cId="2808300273" sldId="355"/>
            <ac:spMk id="9" creationId="{33B70059-8350-4501-A06C-829CF21FF67B}"/>
          </ac:spMkLst>
        </pc:spChg>
        <pc:spChg chg="add mod">
          <ac:chgData name="Ashley Hiew" userId="1484f601-80c4-4fab-ba0a-2389b1e833cf" providerId="ADAL" clId="{4922E5DB-B7F8-4E9C-B5E4-0B441ED31B52}" dt="2018-11-22T05:28:02.410" v="17819" actId="164"/>
          <ac:spMkLst>
            <pc:docMk/>
            <pc:sldMk cId="2808300273" sldId="355"/>
            <ac:spMk id="10" creationId="{98D5CE6B-1F92-4297-8D16-886DA0925D52}"/>
          </ac:spMkLst>
        </pc:spChg>
        <pc:spChg chg="add mod">
          <ac:chgData name="Ashley Hiew" userId="1484f601-80c4-4fab-ba0a-2389b1e833cf" providerId="ADAL" clId="{4922E5DB-B7F8-4E9C-B5E4-0B441ED31B52}" dt="2018-11-22T05:27:55.306" v="17817" actId="164"/>
          <ac:spMkLst>
            <pc:docMk/>
            <pc:sldMk cId="2808300273" sldId="355"/>
            <ac:spMk id="11" creationId="{5EA1CA0D-CE5F-42DE-9A51-0A04930C5505}"/>
          </ac:spMkLst>
        </pc:spChg>
        <pc:grpChg chg="add mod">
          <ac:chgData name="Ashley Hiew" userId="1484f601-80c4-4fab-ba0a-2389b1e833cf" providerId="ADAL" clId="{4922E5DB-B7F8-4E9C-B5E4-0B441ED31B52}" dt="2018-11-22T05:28:12.470" v="17823" actId="1076"/>
          <ac:grpSpMkLst>
            <pc:docMk/>
            <pc:sldMk cId="2808300273" sldId="355"/>
            <ac:grpSpMk id="12" creationId="{4F103ECE-3492-4E53-AF4D-7D5037F0C386}"/>
          </ac:grpSpMkLst>
        </pc:grpChg>
        <pc:grpChg chg="add mod">
          <ac:chgData name="Ashley Hiew" userId="1484f601-80c4-4fab-ba0a-2389b1e833cf" providerId="ADAL" clId="{4922E5DB-B7F8-4E9C-B5E4-0B441ED31B52}" dt="2018-11-22T05:47:08.454" v="18270" actId="1076"/>
          <ac:grpSpMkLst>
            <pc:docMk/>
            <pc:sldMk cId="2808300273" sldId="355"/>
            <ac:grpSpMk id="13" creationId="{D57FF885-9187-4AC6-BB3F-41032B748192}"/>
          </ac:grpSpMkLst>
        </pc:grpChg>
        <pc:grpChg chg="add mod">
          <ac:chgData name="Ashley Hiew" userId="1484f601-80c4-4fab-ba0a-2389b1e833cf" providerId="ADAL" clId="{4922E5DB-B7F8-4E9C-B5E4-0B441ED31B52}" dt="2018-11-22T05:28:10.694" v="17822" actId="1076"/>
          <ac:grpSpMkLst>
            <pc:docMk/>
            <pc:sldMk cId="2808300273" sldId="355"/>
            <ac:grpSpMk id="14" creationId="{C1F5712A-E988-41F4-A901-4E81607AECF3}"/>
          </ac:grpSpMkLst>
        </pc:grpChg>
        <pc:picChg chg="add del mod">
          <ac:chgData name="Ashley Hiew" userId="1484f601-80c4-4fab-ba0a-2389b1e833cf" providerId="ADAL" clId="{4922E5DB-B7F8-4E9C-B5E4-0B441ED31B52}" dt="2018-11-22T05:15:07.704" v="16491" actId="478"/>
          <ac:picMkLst>
            <pc:docMk/>
            <pc:sldMk cId="2808300273" sldId="355"/>
            <ac:picMk id="4" creationId="{945BB578-1352-49BB-9625-7630E705B204}"/>
          </ac:picMkLst>
        </pc:picChg>
        <pc:picChg chg="add mod">
          <ac:chgData name="Ashley Hiew" userId="1484f601-80c4-4fab-ba0a-2389b1e833cf" providerId="ADAL" clId="{4922E5DB-B7F8-4E9C-B5E4-0B441ED31B52}" dt="2018-11-22T05:27:55.306" v="17817" actId="164"/>
          <ac:picMkLst>
            <pc:docMk/>
            <pc:sldMk cId="2808300273" sldId="355"/>
            <ac:picMk id="6" creationId="{8A0100BE-FE64-4ED5-B314-8E8A4EF84708}"/>
          </ac:picMkLst>
        </pc:picChg>
        <pc:picChg chg="add mod">
          <ac:chgData name="Ashley Hiew" userId="1484f601-80c4-4fab-ba0a-2389b1e833cf" providerId="ADAL" clId="{4922E5DB-B7F8-4E9C-B5E4-0B441ED31B52}" dt="2018-11-22T05:28:02.410" v="17819" actId="164"/>
          <ac:picMkLst>
            <pc:docMk/>
            <pc:sldMk cId="2808300273" sldId="355"/>
            <ac:picMk id="7" creationId="{8D6C950F-FD0C-4444-9B2A-331A0A078A1C}"/>
          </ac:picMkLst>
        </pc:picChg>
        <pc:picChg chg="add mod">
          <ac:chgData name="Ashley Hiew" userId="1484f601-80c4-4fab-ba0a-2389b1e833cf" providerId="ADAL" clId="{4922E5DB-B7F8-4E9C-B5E4-0B441ED31B52}" dt="2018-11-22T05:28:05.813" v="17820" actId="164"/>
          <ac:picMkLst>
            <pc:docMk/>
            <pc:sldMk cId="2808300273" sldId="355"/>
            <ac:picMk id="8" creationId="{357EC7E6-9149-45F0-B391-8F7646A61B04}"/>
          </ac:picMkLst>
        </pc:picChg>
      </pc:sldChg>
      <pc:sldChg chg="addSp modSp add">
        <pc:chgData name="Ashley Hiew" userId="1484f601-80c4-4fab-ba0a-2389b1e833cf" providerId="ADAL" clId="{4922E5DB-B7F8-4E9C-B5E4-0B441ED31B52}" dt="2018-11-22T05:47:20.212" v="18279" actId="571"/>
        <pc:sldMkLst>
          <pc:docMk/>
          <pc:sldMk cId="3433265767" sldId="356"/>
        </pc:sldMkLst>
        <pc:spChg chg="mod">
          <ac:chgData name="Ashley Hiew" userId="1484f601-80c4-4fab-ba0a-2389b1e833cf" providerId="ADAL" clId="{4922E5DB-B7F8-4E9C-B5E4-0B441ED31B52}" dt="2018-11-22T05:29:12.852" v="17843" actId="20577"/>
          <ac:spMkLst>
            <pc:docMk/>
            <pc:sldMk cId="3433265767" sldId="356"/>
            <ac:spMk id="2" creationId="{61AA4630-22F9-47B0-9673-A831815536EB}"/>
          </ac:spMkLst>
        </pc:spChg>
        <pc:spChg chg="mod">
          <ac:chgData name="Ashley Hiew" userId="1484f601-80c4-4fab-ba0a-2389b1e833cf" providerId="ADAL" clId="{4922E5DB-B7F8-4E9C-B5E4-0B441ED31B52}" dt="2018-11-22T05:46:45.897" v="18266" actId="20577"/>
          <ac:spMkLst>
            <pc:docMk/>
            <pc:sldMk cId="3433265767" sldId="356"/>
            <ac:spMk id="3" creationId="{8888E4AE-704D-42AF-BEBD-E63BDEA63BC2}"/>
          </ac:spMkLst>
        </pc:spChg>
        <pc:spChg chg="add mod">
          <ac:chgData name="Ashley Hiew" userId="1484f601-80c4-4fab-ba0a-2389b1e833cf" providerId="ADAL" clId="{4922E5DB-B7F8-4E9C-B5E4-0B441ED31B52}" dt="2018-11-22T05:47:16.719" v="18278" actId="20577"/>
          <ac:spMkLst>
            <pc:docMk/>
            <pc:sldMk cId="3433265767" sldId="356"/>
            <ac:spMk id="6" creationId="{724AB3CD-2CDC-427D-A6F9-34BDF22359CF}"/>
          </ac:spMkLst>
        </pc:spChg>
        <pc:spChg chg="add mod">
          <ac:chgData name="Ashley Hiew" userId="1484f601-80c4-4fab-ba0a-2389b1e833cf" providerId="ADAL" clId="{4922E5DB-B7F8-4E9C-B5E4-0B441ED31B52}" dt="2018-11-22T05:47:20.212" v="18279" actId="571"/>
          <ac:spMkLst>
            <pc:docMk/>
            <pc:sldMk cId="3433265767" sldId="356"/>
            <ac:spMk id="7" creationId="{624C4D4E-D8EA-459A-9330-B3042F52DD8D}"/>
          </ac:spMkLst>
        </pc:spChg>
        <pc:picChg chg="add mod">
          <ac:chgData name="Ashley Hiew" userId="1484f601-80c4-4fab-ba0a-2389b1e833cf" providerId="ADAL" clId="{4922E5DB-B7F8-4E9C-B5E4-0B441ED31B52}" dt="2018-11-22T05:47:00.761" v="18267" actId="1076"/>
          <ac:picMkLst>
            <pc:docMk/>
            <pc:sldMk cId="3433265767" sldId="356"/>
            <ac:picMk id="4" creationId="{6BA8C3FC-E3A8-4C49-A711-5907BA119AB7}"/>
          </ac:picMkLst>
        </pc:picChg>
        <pc:picChg chg="add mod">
          <ac:chgData name="Ashley Hiew" userId="1484f601-80c4-4fab-ba0a-2389b1e833cf" providerId="ADAL" clId="{4922E5DB-B7F8-4E9C-B5E4-0B441ED31B52}" dt="2018-11-22T05:47:01.537" v="18268" actId="1076"/>
          <ac:picMkLst>
            <pc:docMk/>
            <pc:sldMk cId="3433265767" sldId="356"/>
            <ac:picMk id="5" creationId="{7876BF91-4E16-42C2-A442-AF4D4B2255DA}"/>
          </ac:picMkLst>
        </pc:picChg>
      </pc:sldChg>
      <pc:sldChg chg="addSp modSp add del">
        <pc:chgData name="Ashley Hiew" userId="1484f601-80c4-4fab-ba0a-2389b1e833cf" providerId="ADAL" clId="{4922E5DB-B7F8-4E9C-B5E4-0B441ED31B52}" dt="2018-11-22T05:29:18.191" v="17846" actId="2696"/>
        <pc:sldMkLst>
          <pc:docMk/>
          <pc:sldMk cId="1304706168" sldId="357"/>
        </pc:sldMkLst>
        <pc:spChg chg="mod">
          <ac:chgData name="Ashley Hiew" userId="1484f601-80c4-4fab-ba0a-2389b1e833cf" providerId="ADAL" clId="{4922E5DB-B7F8-4E9C-B5E4-0B441ED31B52}" dt="2018-11-21T11:12:55.519" v="12465" actId="14100"/>
          <ac:spMkLst>
            <pc:docMk/>
            <pc:sldMk cId="1304706168" sldId="357"/>
            <ac:spMk id="2" creationId="{34C758D2-03B9-4EC0-948F-BB995BF796FD}"/>
          </ac:spMkLst>
        </pc:spChg>
        <pc:picChg chg="add mod">
          <ac:chgData name="Ashley Hiew" userId="1484f601-80c4-4fab-ba0a-2389b1e833cf" providerId="ADAL" clId="{4922E5DB-B7F8-4E9C-B5E4-0B441ED31B52}" dt="2018-11-21T11:21:45.430" v="12753" actId="1076"/>
          <ac:picMkLst>
            <pc:docMk/>
            <pc:sldMk cId="1304706168" sldId="357"/>
            <ac:picMk id="4" creationId="{9D5F7CD7-6CDA-44ED-A00A-2CDAC236575D}"/>
          </ac:picMkLst>
        </pc:picChg>
      </pc:sldChg>
      <pc:sldChg chg="addSp delSp modSp add">
        <pc:chgData name="Ashley Hiew" userId="1484f601-80c4-4fab-ba0a-2389b1e833cf" providerId="ADAL" clId="{4922E5DB-B7F8-4E9C-B5E4-0B441ED31B52}" dt="2018-11-23T00:00:00.905" v="19767" actId="1076"/>
        <pc:sldMkLst>
          <pc:docMk/>
          <pc:sldMk cId="3325639462" sldId="358"/>
        </pc:sldMkLst>
        <pc:spChg chg="mod">
          <ac:chgData name="Ashley Hiew" userId="1484f601-80c4-4fab-ba0a-2389b1e833cf" providerId="ADAL" clId="{4922E5DB-B7F8-4E9C-B5E4-0B441ED31B52}" dt="2018-11-22T23:54:25.295" v="19121" actId="14100"/>
          <ac:spMkLst>
            <pc:docMk/>
            <pc:sldMk cId="3325639462" sldId="358"/>
            <ac:spMk id="2" creationId="{280401EB-7DA6-4B62-81BF-FD99B0556C01}"/>
          </ac:spMkLst>
        </pc:spChg>
        <pc:spChg chg="mod">
          <ac:chgData name="Ashley Hiew" userId="1484f601-80c4-4fab-ba0a-2389b1e833cf" providerId="ADAL" clId="{4922E5DB-B7F8-4E9C-B5E4-0B441ED31B52}" dt="2018-11-22T23:59:57.616" v="19766" actId="20577"/>
          <ac:spMkLst>
            <pc:docMk/>
            <pc:sldMk cId="3325639462" sldId="358"/>
            <ac:spMk id="3" creationId="{F6F43B6C-F1A1-4868-B111-B26C8058BD8D}"/>
          </ac:spMkLst>
        </pc:spChg>
        <pc:spChg chg="add mod">
          <ac:chgData name="Ashley Hiew" userId="1484f601-80c4-4fab-ba0a-2389b1e833cf" providerId="ADAL" clId="{4922E5DB-B7F8-4E9C-B5E4-0B441ED31B52}" dt="2018-11-22T23:54:11.007" v="19114" actId="164"/>
          <ac:spMkLst>
            <pc:docMk/>
            <pc:sldMk cId="3325639462" sldId="358"/>
            <ac:spMk id="6" creationId="{C313689C-9358-4B68-8C2C-37620DFDBCA6}"/>
          </ac:spMkLst>
        </pc:spChg>
        <pc:grpChg chg="add mod">
          <ac:chgData name="Ashley Hiew" userId="1484f601-80c4-4fab-ba0a-2389b1e833cf" providerId="ADAL" clId="{4922E5DB-B7F8-4E9C-B5E4-0B441ED31B52}" dt="2018-11-23T00:00:00.905" v="19767" actId="1076"/>
          <ac:grpSpMkLst>
            <pc:docMk/>
            <pc:sldMk cId="3325639462" sldId="358"/>
            <ac:grpSpMk id="4" creationId="{6A834A21-1FD6-4239-A893-115D3B160076}"/>
          </ac:grpSpMkLst>
        </pc:grpChg>
        <pc:picChg chg="add del">
          <ac:chgData name="Ashley Hiew" userId="1484f601-80c4-4fab-ba0a-2389b1e833cf" providerId="ADAL" clId="{4922E5DB-B7F8-4E9C-B5E4-0B441ED31B52}" dt="2018-11-22T07:56:57.799" v="18328" actId="478"/>
          <ac:picMkLst>
            <pc:docMk/>
            <pc:sldMk cId="3325639462" sldId="358"/>
            <ac:picMk id="4" creationId="{A3F59F0B-1DC4-44FA-9CD1-AEF147879CCE}"/>
          </ac:picMkLst>
        </pc:picChg>
        <pc:picChg chg="add mod">
          <ac:chgData name="Ashley Hiew" userId="1484f601-80c4-4fab-ba0a-2389b1e833cf" providerId="ADAL" clId="{4922E5DB-B7F8-4E9C-B5E4-0B441ED31B52}" dt="2018-11-22T23:54:11.007" v="19114" actId="164"/>
          <ac:picMkLst>
            <pc:docMk/>
            <pc:sldMk cId="3325639462" sldId="358"/>
            <ac:picMk id="5" creationId="{F2EBB00F-8C83-4A78-8E75-941A58DCF4C7}"/>
          </ac:picMkLst>
        </pc:picChg>
      </pc:sldChg>
      <pc:sldChg chg="addSp modSp add">
        <pc:chgData name="Ashley Hiew" userId="1484f601-80c4-4fab-ba0a-2389b1e833cf" providerId="ADAL" clId="{4922E5DB-B7F8-4E9C-B5E4-0B441ED31B52}" dt="2018-11-23T00:03:19.558" v="20163" actId="1076"/>
        <pc:sldMkLst>
          <pc:docMk/>
          <pc:sldMk cId="2636614315" sldId="359"/>
        </pc:sldMkLst>
        <pc:spChg chg="mod">
          <ac:chgData name="Ashley Hiew" userId="1484f601-80c4-4fab-ba0a-2389b1e833cf" providerId="ADAL" clId="{4922E5DB-B7F8-4E9C-B5E4-0B441ED31B52}" dt="2018-11-21T11:13:30.271" v="12478" actId="20577"/>
          <ac:spMkLst>
            <pc:docMk/>
            <pc:sldMk cId="2636614315" sldId="359"/>
            <ac:spMk id="2" creationId="{A77F5F91-0214-487B-A102-CBE45CC7A775}"/>
          </ac:spMkLst>
        </pc:spChg>
        <pc:spChg chg="mod">
          <ac:chgData name="Ashley Hiew" userId="1484f601-80c4-4fab-ba0a-2389b1e833cf" providerId="ADAL" clId="{4922E5DB-B7F8-4E9C-B5E4-0B441ED31B52}" dt="2018-11-23T00:03:09.673" v="20159" actId="5793"/>
          <ac:spMkLst>
            <pc:docMk/>
            <pc:sldMk cId="2636614315" sldId="359"/>
            <ac:spMk id="3" creationId="{7D2D97E1-C895-4398-A4CF-211140672FB0}"/>
          </ac:spMkLst>
        </pc:spChg>
        <pc:spChg chg="add mod">
          <ac:chgData name="Ashley Hiew" userId="1484f601-80c4-4fab-ba0a-2389b1e833cf" providerId="ADAL" clId="{4922E5DB-B7F8-4E9C-B5E4-0B441ED31B52}" dt="2018-11-23T00:03:19.558" v="20163" actId="1076"/>
          <ac:spMkLst>
            <pc:docMk/>
            <pc:sldMk cId="2636614315" sldId="359"/>
            <ac:spMk id="5" creationId="{1B5A4F5E-C903-4B32-ACAB-60CCB41C40CF}"/>
          </ac:spMkLst>
        </pc:spChg>
        <pc:picChg chg="add mod">
          <ac:chgData name="Ashley Hiew" userId="1484f601-80c4-4fab-ba0a-2389b1e833cf" providerId="ADAL" clId="{4922E5DB-B7F8-4E9C-B5E4-0B441ED31B52}" dt="2018-11-23T00:03:16.911" v="20162" actId="1076"/>
          <ac:picMkLst>
            <pc:docMk/>
            <pc:sldMk cId="2636614315" sldId="359"/>
            <ac:picMk id="4" creationId="{4093941B-8E0C-4661-B64D-0136C2241C60}"/>
          </ac:picMkLst>
        </pc:picChg>
      </pc:sldChg>
      <pc:sldChg chg="addSp delSp modSp add">
        <pc:chgData name="Ashley Hiew" userId="1484f601-80c4-4fab-ba0a-2389b1e833cf" providerId="ADAL" clId="{4922E5DB-B7F8-4E9C-B5E4-0B441ED31B52}" dt="2018-11-23T00:09:46.557" v="20737" actId="14100"/>
        <pc:sldMkLst>
          <pc:docMk/>
          <pc:sldMk cId="320641780" sldId="360"/>
        </pc:sldMkLst>
        <pc:spChg chg="mod">
          <ac:chgData name="Ashley Hiew" userId="1484f601-80c4-4fab-ba0a-2389b1e833cf" providerId="ADAL" clId="{4922E5DB-B7F8-4E9C-B5E4-0B441ED31B52}" dt="2018-11-21T11:14:05.688" v="12502" actId="27636"/>
          <ac:spMkLst>
            <pc:docMk/>
            <pc:sldMk cId="320641780" sldId="360"/>
            <ac:spMk id="2" creationId="{A1E93CD8-4C03-4666-9600-2AF5E7067137}"/>
          </ac:spMkLst>
        </pc:spChg>
        <pc:spChg chg="mod">
          <ac:chgData name="Ashley Hiew" userId="1484f601-80c4-4fab-ba0a-2389b1e833cf" providerId="ADAL" clId="{4922E5DB-B7F8-4E9C-B5E4-0B441ED31B52}" dt="2018-11-23T00:08:36.126" v="20720" actId="313"/>
          <ac:spMkLst>
            <pc:docMk/>
            <pc:sldMk cId="320641780" sldId="360"/>
            <ac:spMk id="3" creationId="{FD2760E8-60FA-4E80-8B17-FE139D37FEAB}"/>
          </ac:spMkLst>
        </pc:spChg>
        <pc:spChg chg="add del">
          <ac:chgData name="Ashley Hiew" userId="1484f601-80c4-4fab-ba0a-2389b1e833cf" providerId="ADAL" clId="{4922E5DB-B7F8-4E9C-B5E4-0B441ED31B52}" dt="2018-11-23T00:08:51.367" v="20726"/>
          <ac:spMkLst>
            <pc:docMk/>
            <pc:sldMk cId="320641780" sldId="360"/>
            <ac:spMk id="6" creationId="{D061BDAC-DAA2-4C14-855B-E167A395A87F}"/>
          </ac:spMkLst>
        </pc:spChg>
        <pc:spChg chg="add mod">
          <ac:chgData name="Ashley Hiew" userId="1484f601-80c4-4fab-ba0a-2389b1e833cf" providerId="ADAL" clId="{4922E5DB-B7F8-4E9C-B5E4-0B441ED31B52}" dt="2018-11-23T00:08:56.095" v="20728" actId="1076"/>
          <ac:spMkLst>
            <pc:docMk/>
            <pc:sldMk cId="320641780" sldId="360"/>
            <ac:spMk id="7" creationId="{BAE8F9A7-7D64-4542-ACC5-C94520DD6A9A}"/>
          </ac:spMkLst>
        </pc:spChg>
        <pc:spChg chg="add mod">
          <ac:chgData name="Ashley Hiew" userId="1484f601-80c4-4fab-ba0a-2389b1e833cf" providerId="ADAL" clId="{4922E5DB-B7F8-4E9C-B5E4-0B441ED31B52}" dt="2018-11-23T00:09:01.783" v="20729" actId="571"/>
          <ac:spMkLst>
            <pc:docMk/>
            <pc:sldMk cId="320641780" sldId="360"/>
            <ac:spMk id="8" creationId="{3ACCD2FB-CBCF-44D7-8F46-8C46FC50FCA1}"/>
          </ac:spMkLst>
        </pc:spChg>
        <pc:spChg chg="add mod">
          <ac:chgData name="Ashley Hiew" userId="1484f601-80c4-4fab-ba0a-2389b1e833cf" providerId="ADAL" clId="{4922E5DB-B7F8-4E9C-B5E4-0B441ED31B52}" dt="2018-11-23T00:09:30.370" v="20734" actId="208"/>
          <ac:spMkLst>
            <pc:docMk/>
            <pc:sldMk cId="320641780" sldId="360"/>
            <ac:spMk id="9" creationId="{58A16E6E-6F87-4EFB-8D52-2458E24F3832}"/>
          </ac:spMkLst>
        </pc:spChg>
        <pc:picChg chg="add mod">
          <ac:chgData name="Ashley Hiew" userId="1484f601-80c4-4fab-ba0a-2389b1e833cf" providerId="ADAL" clId="{4922E5DB-B7F8-4E9C-B5E4-0B441ED31B52}" dt="2018-11-23T00:08:43.212" v="20724" actId="1076"/>
          <ac:picMkLst>
            <pc:docMk/>
            <pc:sldMk cId="320641780" sldId="360"/>
            <ac:picMk id="4" creationId="{22B234DE-9E60-4D92-9625-B14D87CCE7C1}"/>
          </ac:picMkLst>
        </pc:picChg>
        <pc:picChg chg="add mod modCrop">
          <ac:chgData name="Ashley Hiew" userId="1484f601-80c4-4fab-ba0a-2389b1e833cf" providerId="ADAL" clId="{4922E5DB-B7F8-4E9C-B5E4-0B441ED31B52}" dt="2018-11-23T00:08:40.212" v="20722" actId="1076"/>
          <ac:picMkLst>
            <pc:docMk/>
            <pc:sldMk cId="320641780" sldId="360"/>
            <ac:picMk id="5" creationId="{1814D4C5-F66E-41B7-BC38-9E752DEF41BA}"/>
          </ac:picMkLst>
        </pc:picChg>
        <pc:cxnChg chg="add mod">
          <ac:chgData name="Ashley Hiew" userId="1484f601-80c4-4fab-ba0a-2389b1e833cf" providerId="ADAL" clId="{4922E5DB-B7F8-4E9C-B5E4-0B441ED31B52}" dt="2018-11-23T00:09:46.557" v="20737" actId="14100"/>
          <ac:cxnSpMkLst>
            <pc:docMk/>
            <pc:sldMk cId="320641780" sldId="360"/>
            <ac:cxnSpMk id="11" creationId="{9D0C29A4-4FFE-4D7B-9EFC-4758488720D8}"/>
          </ac:cxnSpMkLst>
        </pc:cxnChg>
      </pc:sldChg>
      <pc:sldChg chg="modSp add del">
        <pc:chgData name="Ashley Hiew" userId="1484f601-80c4-4fab-ba0a-2389b1e833cf" providerId="ADAL" clId="{4922E5DB-B7F8-4E9C-B5E4-0B441ED31B52}" dt="2018-11-23T00:10:18.616" v="20739" actId="2696"/>
        <pc:sldMkLst>
          <pc:docMk/>
          <pc:sldMk cId="976279750" sldId="361"/>
        </pc:sldMkLst>
        <pc:spChg chg="mod">
          <ac:chgData name="Ashley Hiew" userId="1484f601-80c4-4fab-ba0a-2389b1e833cf" providerId="ADAL" clId="{4922E5DB-B7F8-4E9C-B5E4-0B441ED31B52}" dt="2018-11-21T11:15:51.665" v="12649" actId="20577"/>
          <ac:spMkLst>
            <pc:docMk/>
            <pc:sldMk cId="976279750" sldId="361"/>
            <ac:spMk id="2" creationId="{88E6E65B-24EE-4F14-9061-0C42D7D3C2B2}"/>
          </ac:spMkLst>
        </pc:spChg>
      </pc:sldChg>
      <pc:sldChg chg="modSp add del">
        <pc:chgData name="Ashley Hiew" userId="1484f601-80c4-4fab-ba0a-2389b1e833cf" providerId="ADAL" clId="{4922E5DB-B7F8-4E9C-B5E4-0B441ED31B52}" dt="2018-11-23T00:10:19.377" v="20740" actId="2696"/>
        <pc:sldMkLst>
          <pc:docMk/>
          <pc:sldMk cId="1015009005" sldId="362"/>
        </pc:sldMkLst>
        <pc:spChg chg="mod">
          <ac:chgData name="Ashley Hiew" userId="1484f601-80c4-4fab-ba0a-2389b1e833cf" providerId="ADAL" clId="{4922E5DB-B7F8-4E9C-B5E4-0B441ED31B52}" dt="2018-11-22T07:45:12.811" v="18283" actId="20577"/>
          <ac:spMkLst>
            <pc:docMk/>
            <pc:sldMk cId="1015009005" sldId="362"/>
            <ac:spMk id="2" creationId="{1A7558CD-0A2C-4689-94EE-FBAE6857FAFB}"/>
          </ac:spMkLst>
        </pc:spChg>
      </pc:sldChg>
      <pc:sldChg chg="modSp add del">
        <pc:chgData name="Ashley Hiew" userId="1484f601-80c4-4fab-ba0a-2389b1e833cf" providerId="ADAL" clId="{4922E5DB-B7F8-4E9C-B5E4-0B441ED31B52}" dt="2018-11-23T00:10:19.782" v="20741" actId="2696"/>
        <pc:sldMkLst>
          <pc:docMk/>
          <pc:sldMk cId="330318607" sldId="363"/>
        </pc:sldMkLst>
        <pc:spChg chg="mod">
          <ac:chgData name="Ashley Hiew" userId="1484f601-80c4-4fab-ba0a-2389b1e833cf" providerId="ADAL" clId="{4922E5DB-B7F8-4E9C-B5E4-0B441ED31B52}" dt="2018-11-21T11:16:14.671" v="12653" actId="313"/>
          <ac:spMkLst>
            <pc:docMk/>
            <pc:sldMk cId="330318607" sldId="363"/>
            <ac:spMk id="2" creationId="{AB218004-165E-4CAC-82A2-3A4FBF3C2FE6}"/>
          </ac:spMkLst>
        </pc:spChg>
      </pc:sldChg>
      <pc:sldChg chg="modSp add del">
        <pc:chgData name="Ashley Hiew" userId="1484f601-80c4-4fab-ba0a-2389b1e833cf" providerId="ADAL" clId="{4922E5DB-B7F8-4E9C-B5E4-0B441ED31B52}" dt="2018-11-23T00:10:20.362" v="20742" actId="2696"/>
        <pc:sldMkLst>
          <pc:docMk/>
          <pc:sldMk cId="3755255416" sldId="364"/>
        </pc:sldMkLst>
        <pc:spChg chg="mod">
          <ac:chgData name="Ashley Hiew" userId="1484f601-80c4-4fab-ba0a-2389b1e833cf" providerId="ADAL" clId="{4922E5DB-B7F8-4E9C-B5E4-0B441ED31B52}" dt="2018-11-21T11:16:24.578" v="12661" actId="20577"/>
          <ac:spMkLst>
            <pc:docMk/>
            <pc:sldMk cId="3755255416" sldId="364"/>
            <ac:spMk id="2" creationId="{4193433B-76B5-46EE-811F-2E2B1CB41FF9}"/>
          </ac:spMkLst>
        </pc:spChg>
      </pc:sldChg>
      <pc:sldChg chg="addSp modSp add">
        <pc:chgData name="Ashley Hiew" userId="1484f601-80c4-4fab-ba0a-2389b1e833cf" providerId="ADAL" clId="{4922E5DB-B7F8-4E9C-B5E4-0B441ED31B52}" dt="2018-11-23T00:17:57.181" v="21504" actId="208"/>
        <pc:sldMkLst>
          <pc:docMk/>
          <pc:sldMk cId="3083915221" sldId="365"/>
        </pc:sldMkLst>
        <pc:spChg chg="mod">
          <ac:chgData name="Ashley Hiew" userId="1484f601-80c4-4fab-ba0a-2389b1e833cf" providerId="ADAL" clId="{4922E5DB-B7F8-4E9C-B5E4-0B441ED31B52}" dt="2018-11-23T00:15:20.888" v="21467" actId="1076"/>
          <ac:spMkLst>
            <pc:docMk/>
            <pc:sldMk cId="3083915221" sldId="365"/>
            <ac:spMk id="2" creationId="{8D6140E6-F602-4886-93EE-D7D5BF10BAD7}"/>
          </ac:spMkLst>
        </pc:spChg>
        <pc:spChg chg="mod">
          <ac:chgData name="Ashley Hiew" userId="1484f601-80c4-4fab-ba0a-2389b1e833cf" providerId="ADAL" clId="{4922E5DB-B7F8-4E9C-B5E4-0B441ED31B52}" dt="2018-11-23T00:15:26.409" v="21469" actId="14100"/>
          <ac:spMkLst>
            <pc:docMk/>
            <pc:sldMk cId="3083915221" sldId="365"/>
            <ac:spMk id="3" creationId="{A3513F46-F2FE-4D17-970D-DF6186241F18}"/>
          </ac:spMkLst>
        </pc:spChg>
        <pc:spChg chg="add mod">
          <ac:chgData name="Ashley Hiew" userId="1484f601-80c4-4fab-ba0a-2389b1e833cf" providerId="ADAL" clId="{4922E5DB-B7F8-4E9C-B5E4-0B441ED31B52}" dt="2018-11-23T00:15:41.675" v="21475" actId="1076"/>
          <ac:spMkLst>
            <pc:docMk/>
            <pc:sldMk cId="3083915221" sldId="365"/>
            <ac:spMk id="5" creationId="{8E0E7BCC-2060-4073-892D-EE9CECD85588}"/>
          </ac:spMkLst>
        </pc:spChg>
        <pc:spChg chg="add mod">
          <ac:chgData name="Ashley Hiew" userId="1484f601-80c4-4fab-ba0a-2389b1e833cf" providerId="ADAL" clId="{4922E5DB-B7F8-4E9C-B5E4-0B441ED31B52}" dt="2018-11-23T00:17:38.571" v="21499" actId="14100"/>
          <ac:spMkLst>
            <pc:docMk/>
            <pc:sldMk cId="3083915221" sldId="365"/>
            <ac:spMk id="6" creationId="{2FBA89C5-C2D2-4380-B5B7-D31F4240D354}"/>
          </ac:spMkLst>
        </pc:spChg>
        <pc:spChg chg="add mod">
          <ac:chgData name="Ashley Hiew" userId="1484f601-80c4-4fab-ba0a-2389b1e833cf" providerId="ADAL" clId="{4922E5DB-B7F8-4E9C-B5E4-0B441ED31B52}" dt="2018-11-23T00:16:27.057" v="21483" actId="571"/>
          <ac:spMkLst>
            <pc:docMk/>
            <pc:sldMk cId="3083915221" sldId="365"/>
            <ac:spMk id="9" creationId="{C7B86D42-D7B2-4AF2-A72F-AA06F0B35EC6}"/>
          </ac:spMkLst>
        </pc:spChg>
        <pc:spChg chg="add mod">
          <ac:chgData name="Ashley Hiew" userId="1484f601-80c4-4fab-ba0a-2389b1e833cf" providerId="ADAL" clId="{4922E5DB-B7F8-4E9C-B5E4-0B441ED31B52}" dt="2018-11-23T00:17:10.488" v="21491" actId="14100"/>
          <ac:spMkLst>
            <pc:docMk/>
            <pc:sldMk cId="3083915221" sldId="365"/>
            <ac:spMk id="17" creationId="{0FB7B7AB-B378-4591-8326-5D574F3E546B}"/>
          </ac:spMkLst>
        </pc:spChg>
        <pc:spChg chg="add mod">
          <ac:chgData name="Ashley Hiew" userId="1484f601-80c4-4fab-ba0a-2389b1e833cf" providerId="ADAL" clId="{4922E5DB-B7F8-4E9C-B5E4-0B441ED31B52}" dt="2018-11-23T00:17:17.512" v="21493" actId="14100"/>
          <ac:spMkLst>
            <pc:docMk/>
            <pc:sldMk cId="3083915221" sldId="365"/>
            <ac:spMk id="18" creationId="{62137D2E-3EBC-43B2-BA45-D2BBC2C65BF6}"/>
          </ac:spMkLst>
        </pc:spChg>
        <pc:spChg chg="add mod">
          <ac:chgData name="Ashley Hiew" userId="1484f601-80c4-4fab-ba0a-2389b1e833cf" providerId="ADAL" clId="{4922E5DB-B7F8-4E9C-B5E4-0B441ED31B52}" dt="2018-11-23T00:17:35.258" v="21498" actId="14100"/>
          <ac:spMkLst>
            <pc:docMk/>
            <pc:sldMk cId="3083915221" sldId="365"/>
            <ac:spMk id="22" creationId="{8D04C2A0-E873-4B46-860C-BA38CA5C188C}"/>
          </ac:spMkLst>
        </pc:spChg>
        <pc:spChg chg="add mod">
          <ac:chgData name="Ashley Hiew" userId="1484f601-80c4-4fab-ba0a-2389b1e833cf" providerId="ADAL" clId="{4922E5DB-B7F8-4E9C-B5E4-0B441ED31B52}" dt="2018-11-23T00:17:49.573" v="21502" actId="207"/>
          <ac:spMkLst>
            <pc:docMk/>
            <pc:sldMk cId="3083915221" sldId="365"/>
            <ac:spMk id="24" creationId="{44CB7D11-6FC4-4CE3-B457-9CAEDE7C43C2}"/>
          </ac:spMkLst>
        </pc:spChg>
        <pc:picChg chg="add mod">
          <ac:chgData name="Ashley Hiew" userId="1484f601-80c4-4fab-ba0a-2389b1e833cf" providerId="ADAL" clId="{4922E5DB-B7F8-4E9C-B5E4-0B441ED31B52}" dt="2018-11-23T00:15:37.026" v="21474" actId="14100"/>
          <ac:picMkLst>
            <pc:docMk/>
            <pc:sldMk cId="3083915221" sldId="365"/>
            <ac:picMk id="4" creationId="{BFD92B82-2B8F-40C1-B4B9-5588E12F63D6}"/>
          </ac:picMkLst>
        </pc:picChg>
        <pc:cxnChg chg="add mod">
          <ac:chgData name="Ashley Hiew" userId="1484f601-80c4-4fab-ba0a-2389b1e833cf" providerId="ADAL" clId="{4922E5DB-B7F8-4E9C-B5E4-0B441ED31B52}" dt="2018-11-23T00:17:38.571" v="21499" actId="14100"/>
          <ac:cxnSpMkLst>
            <pc:docMk/>
            <pc:sldMk cId="3083915221" sldId="365"/>
            <ac:cxnSpMk id="8" creationId="{FA015CA7-4909-457C-A310-9BAD92F6B259}"/>
          </ac:cxnSpMkLst>
        </pc:cxnChg>
        <pc:cxnChg chg="add mod">
          <ac:chgData name="Ashley Hiew" userId="1484f601-80c4-4fab-ba0a-2389b1e833cf" providerId="ADAL" clId="{4922E5DB-B7F8-4E9C-B5E4-0B441ED31B52}" dt="2018-11-23T00:17:24.441" v="21496" actId="208"/>
          <ac:cxnSpMkLst>
            <pc:docMk/>
            <pc:sldMk cId="3083915221" sldId="365"/>
            <ac:cxnSpMk id="11" creationId="{6E0D1E7B-7FE0-4961-AC1C-4E070DDA9F65}"/>
          </ac:cxnSpMkLst>
        </pc:cxnChg>
        <pc:cxnChg chg="add mod">
          <ac:chgData name="Ashley Hiew" userId="1484f601-80c4-4fab-ba0a-2389b1e833cf" providerId="ADAL" clId="{4922E5DB-B7F8-4E9C-B5E4-0B441ED31B52}" dt="2018-11-23T00:17:57.181" v="21504" actId="208"/>
          <ac:cxnSpMkLst>
            <pc:docMk/>
            <pc:sldMk cId="3083915221" sldId="365"/>
            <ac:cxnSpMk id="26" creationId="{E9461B90-F32E-42EC-8C1F-015C1E3B66D3}"/>
          </ac:cxnSpMkLst>
        </pc:cxnChg>
      </pc:sldChg>
      <pc:sldChg chg="addSp delSp modSp add">
        <pc:chgData name="Ashley Hiew" userId="1484f601-80c4-4fab-ba0a-2389b1e833cf" providerId="ADAL" clId="{4922E5DB-B7F8-4E9C-B5E4-0B441ED31B52}" dt="2018-11-23T00:20:46.378" v="21776" actId="20577"/>
        <pc:sldMkLst>
          <pc:docMk/>
          <pc:sldMk cId="3088291651" sldId="366"/>
        </pc:sldMkLst>
        <pc:spChg chg="mod">
          <ac:chgData name="Ashley Hiew" userId="1484f601-80c4-4fab-ba0a-2389b1e833cf" providerId="ADAL" clId="{4922E5DB-B7F8-4E9C-B5E4-0B441ED31B52}" dt="2018-11-21T11:35:29.411" v="13291" actId="14100"/>
          <ac:spMkLst>
            <pc:docMk/>
            <pc:sldMk cId="3088291651" sldId="366"/>
            <ac:spMk id="2" creationId="{3F819455-DE5B-47A4-B48C-1AEDAE38FE34}"/>
          </ac:spMkLst>
        </pc:spChg>
        <pc:spChg chg="mod">
          <ac:chgData name="Ashley Hiew" userId="1484f601-80c4-4fab-ba0a-2389b1e833cf" providerId="ADAL" clId="{4922E5DB-B7F8-4E9C-B5E4-0B441ED31B52}" dt="2018-11-23T00:19:19.053" v="21570" actId="14100"/>
          <ac:spMkLst>
            <pc:docMk/>
            <pc:sldMk cId="3088291651" sldId="366"/>
            <ac:spMk id="3" creationId="{1BCBFFD0-A1F2-4982-B25A-FD5AAE4270F7}"/>
          </ac:spMkLst>
        </pc:spChg>
        <pc:spChg chg="add del mod">
          <ac:chgData name="Ashley Hiew" userId="1484f601-80c4-4fab-ba0a-2389b1e833cf" providerId="ADAL" clId="{4922E5DB-B7F8-4E9C-B5E4-0B441ED31B52}" dt="2018-11-23T00:18:32.792" v="21506" actId="478"/>
          <ac:spMkLst>
            <pc:docMk/>
            <pc:sldMk cId="3088291651" sldId="366"/>
            <ac:spMk id="4" creationId="{61F08F28-E1DB-4282-9E4A-2501230BEA52}"/>
          </ac:spMkLst>
        </pc:spChg>
        <pc:spChg chg="add mod">
          <ac:chgData name="Ashley Hiew" userId="1484f601-80c4-4fab-ba0a-2389b1e833cf" providerId="ADAL" clId="{4922E5DB-B7F8-4E9C-B5E4-0B441ED31B52}" dt="2018-11-21T11:34:47.494" v="13287" actId="164"/>
          <ac:spMkLst>
            <pc:docMk/>
            <pc:sldMk cId="3088291651" sldId="366"/>
            <ac:spMk id="5" creationId="{AC8630DE-8F32-465F-8603-4377DD903A7E}"/>
          </ac:spMkLst>
        </pc:spChg>
        <pc:spChg chg="add mod">
          <ac:chgData name="Ashley Hiew" userId="1484f601-80c4-4fab-ba0a-2389b1e833cf" providerId="ADAL" clId="{4922E5DB-B7F8-4E9C-B5E4-0B441ED31B52}" dt="2018-11-23T00:19:07.892" v="21567" actId="1076"/>
          <ac:spMkLst>
            <pc:docMk/>
            <pc:sldMk cId="3088291651" sldId="366"/>
            <ac:spMk id="5" creationId="{C8B8DEF7-3FC9-4072-BD71-CBD308E932D7}"/>
          </ac:spMkLst>
        </pc:spChg>
        <pc:spChg chg="add mod">
          <ac:chgData name="Ashley Hiew" userId="1484f601-80c4-4fab-ba0a-2389b1e833cf" providerId="ADAL" clId="{4922E5DB-B7F8-4E9C-B5E4-0B441ED31B52}" dt="2018-11-23T00:19:46.412" v="21635" actId="20577"/>
          <ac:spMkLst>
            <pc:docMk/>
            <pc:sldMk cId="3088291651" sldId="366"/>
            <ac:spMk id="10" creationId="{9E642D1A-494A-4508-A3BF-00AFB44E8B66}"/>
          </ac:spMkLst>
        </pc:spChg>
        <pc:spChg chg="add mod">
          <ac:chgData name="Ashley Hiew" userId="1484f601-80c4-4fab-ba0a-2389b1e833cf" providerId="ADAL" clId="{4922E5DB-B7F8-4E9C-B5E4-0B441ED31B52}" dt="2018-11-23T00:20:46.378" v="21776" actId="20577"/>
          <ac:spMkLst>
            <pc:docMk/>
            <pc:sldMk cId="3088291651" sldId="366"/>
            <ac:spMk id="13" creationId="{7080C7EC-7203-41BD-A288-693B54A5E6C1}"/>
          </ac:spMkLst>
        </pc:spChg>
        <pc:grpChg chg="add del mod">
          <ac:chgData name="Ashley Hiew" userId="1484f601-80c4-4fab-ba0a-2389b1e833cf" providerId="ADAL" clId="{4922E5DB-B7F8-4E9C-B5E4-0B441ED31B52}" dt="2018-11-22T10:59:17.623" v="18923" actId="478"/>
          <ac:grpSpMkLst>
            <pc:docMk/>
            <pc:sldMk cId="3088291651" sldId="366"/>
            <ac:grpSpMk id="6" creationId="{7931A6BE-C99C-48A7-9D51-DDE4AFC0C330}"/>
          </ac:grpSpMkLst>
        </pc:grpChg>
        <pc:picChg chg="add mod">
          <ac:chgData name="Ashley Hiew" userId="1484f601-80c4-4fab-ba0a-2389b1e833cf" providerId="ADAL" clId="{4922E5DB-B7F8-4E9C-B5E4-0B441ED31B52}" dt="2018-11-21T11:34:47.494" v="13287" actId="164"/>
          <ac:picMkLst>
            <pc:docMk/>
            <pc:sldMk cId="3088291651" sldId="366"/>
            <ac:picMk id="4" creationId="{6B646F96-4727-466C-BAFC-D92042DE4E54}"/>
          </ac:picMkLst>
        </pc:picChg>
        <pc:picChg chg="add del mod">
          <ac:chgData name="Ashley Hiew" userId="1484f601-80c4-4fab-ba0a-2389b1e833cf" providerId="ADAL" clId="{4922E5DB-B7F8-4E9C-B5E4-0B441ED31B52}" dt="2018-11-21T11:36:23.551" v="13306" actId="478"/>
          <ac:picMkLst>
            <pc:docMk/>
            <pc:sldMk cId="3088291651" sldId="366"/>
            <ac:picMk id="7" creationId="{52C378ED-DB8D-44C2-9ABA-B3952EB66A72}"/>
          </ac:picMkLst>
        </pc:picChg>
        <pc:picChg chg="add del mod">
          <ac:chgData name="Ashley Hiew" userId="1484f601-80c4-4fab-ba0a-2389b1e833cf" providerId="ADAL" clId="{4922E5DB-B7F8-4E9C-B5E4-0B441ED31B52}" dt="2018-11-21T11:36:07.593" v="13304" actId="478"/>
          <ac:picMkLst>
            <pc:docMk/>
            <pc:sldMk cId="3088291651" sldId="366"/>
            <ac:picMk id="8" creationId="{8BB4B1C3-DDED-47DA-BC9D-0AB6A96A27D1}"/>
          </ac:picMkLst>
        </pc:picChg>
        <pc:picChg chg="add mod">
          <ac:chgData name="Ashley Hiew" userId="1484f601-80c4-4fab-ba0a-2389b1e833cf" providerId="ADAL" clId="{4922E5DB-B7F8-4E9C-B5E4-0B441ED31B52}" dt="2018-11-23T00:18:34.546" v="21507" actId="1076"/>
          <ac:picMkLst>
            <pc:docMk/>
            <pc:sldMk cId="3088291651" sldId="366"/>
            <ac:picMk id="9" creationId="{D00D0E92-764C-4CA8-B0DE-0E7379642F49}"/>
          </ac:picMkLst>
        </pc:picChg>
        <pc:picChg chg="add del mod">
          <ac:chgData name="Ashley Hiew" userId="1484f601-80c4-4fab-ba0a-2389b1e833cf" providerId="ADAL" clId="{4922E5DB-B7F8-4E9C-B5E4-0B441ED31B52}" dt="2018-11-21T11:37:12.886" v="13319" actId="478"/>
          <ac:picMkLst>
            <pc:docMk/>
            <pc:sldMk cId="3088291651" sldId="366"/>
            <ac:picMk id="10" creationId="{7A472625-6396-4A9C-91B3-EB8203F8E6EE}"/>
          </ac:picMkLst>
        </pc:picChg>
        <pc:picChg chg="add mod">
          <ac:chgData name="Ashley Hiew" userId="1484f601-80c4-4fab-ba0a-2389b1e833cf" providerId="ADAL" clId="{4922E5DB-B7F8-4E9C-B5E4-0B441ED31B52}" dt="2018-11-23T00:19:11.172" v="21568" actId="14100"/>
          <ac:picMkLst>
            <pc:docMk/>
            <pc:sldMk cId="3088291651" sldId="366"/>
            <ac:picMk id="11" creationId="{CF556358-3D25-47B7-AFAF-EFC1E391DD59}"/>
          </ac:picMkLst>
        </pc:picChg>
        <pc:picChg chg="add mod">
          <ac:chgData name="Ashley Hiew" userId="1484f601-80c4-4fab-ba0a-2389b1e833cf" providerId="ADAL" clId="{4922E5DB-B7F8-4E9C-B5E4-0B441ED31B52}" dt="2018-11-23T00:19:13.044" v="21569" actId="14100"/>
          <ac:picMkLst>
            <pc:docMk/>
            <pc:sldMk cId="3088291651" sldId="366"/>
            <ac:picMk id="12" creationId="{A5603B5D-D49C-4BFB-BAF2-E17010B0949A}"/>
          </ac:picMkLst>
        </pc:picChg>
      </pc:sldChg>
      <pc:sldChg chg="addSp modSp add">
        <pc:chgData name="Ashley Hiew" userId="1484f601-80c4-4fab-ba0a-2389b1e833cf" providerId="ADAL" clId="{4922E5DB-B7F8-4E9C-B5E4-0B441ED31B52}" dt="2018-11-23T01:34:36.825" v="22319" actId="20577"/>
        <pc:sldMkLst>
          <pc:docMk/>
          <pc:sldMk cId="2877441959" sldId="367"/>
        </pc:sldMkLst>
        <pc:spChg chg="mod">
          <ac:chgData name="Ashley Hiew" userId="1484f601-80c4-4fab-ba0a-2389b1e833cf" providerId="ADAL" clId="{4922E5DB-B7F8-4E9C-B5E4-0B441ED31B52}" dt="2018-11-21T11:23:35.663" v="12771" actId="20577"/>
          <ac:spMkLst>
            <pc:docMk/>
            <pc:sldMk cId="2877441959" sldId="367"/>
            <ac:spMk id="2" creationId="{2FBCB958-CD7A-45C5-AF3F-55791A242220}"/>
          </ac:spMkLst>
        </pc:spChg>
        <pc:spChg chg="mod">
          <ac:chgData name="Ashley Hiew" userId="1484f601-80c4-4fab-ba0a-2389b1e833cf" providerId="ADAL" clId="{4922E5DB-B7F8-4E9C-B5E4-0B441ED31B52}" dt="2018-11-21T11:39:14.549" v="13432" actId="20577"/>
          <ac:spMkLst>
            <pc:docMk/>
            <pc:sldMk cId="2877441959" sldId="367"/>
            <ac:spMk id="3" creationId="{525D8FD3-618A-4E8F-8484-3F23096E1C50}"/>
          </ac:spMkLst>
        </pc:spChg>
        <pc:spChg chg="add mod">
          <ac:chgData name="Ashley Hiew" userId="1484f601-80c4-4fab-ba0a-2389b1e833cf" providerId="ADAL" clId="{4922E5DB-B7F8-4E9C-B5E4-0B441ED31B52}" dt="2018-11-23T01:33:57.233" v="22205" actId="20577"/>
          <ac:spMkLst>
            <pc:docMk/>
            <pc:sldMk cId="2877441959" sldId="367"/>
            <ac:spMk id="7" creationId="{7DC03A9B-21D4-4A71-AB64-C17EA1B02799}"/>
          </ac:spMkLst>
        </pc:spChg>
        <pc:spChg chg="add mod">
          <ac:chgData name="Ashley Hiew" userId="1484f601-80c4-4fab-ba0a-2389b1e833cf" providerId="ADAL" clId="{4922E5DB-B7F8-4E9C-B5E4-0B441ED31B52}" dt="2018-11-23T01:34:36.825" v="22319" actId="20577"/>
          <ac:spMkLst>
            <pc:docMk/>
            <pc:sldMk cId="2877441959" sldId="367"/>
            <ac:spMk id="8" creationId="{E4274CA2-0506-4254-89C8-92EF1EA9A08A}"/>
          </ac:spMkLst>
        </pc:spChg>
        <pc:spChg chg="add mod">
          <ac:chgData name="Ashley Hiew" userId="1484f601-80c4-4fab-ba0a-2389b1e833cf" providerId="ADAL" clId="{4922E5DB-B7F8-4E9C-B5E4-0B441ED31B52}" dt="2018-11-23T01:34:04.107" v="22217" actId="20577"/>
          <ac:spMkLst>
            <pc:docMk/>
            <pc:sldMk cId="2877441959" sldId="367"/>
            <ac:spMk id="9" creationId="{8766DA87-F3D4-4766-94F4-2BEC46FF6342}"/>
          </ac:spMkLst>
        </pc:spChg>
        <pc:picChg chg="add mod">
          <ac:chgData name="Ashley Hiew" userId="1484f601-80c4-4fab-ba0a-2389b1e833cf" providerId="ADAL" clId="{4922E5DB-B7F8-4E9C-B5E4-0B441ED31B52}" dt="2018-11-23T01:33:59.508" v="22206" actId="1076"/>
          <ac:picMkLst>
            <pc:docMk/>
            <pc:sldMk cId="2877441959" sldId="367"/>
            <ac:picMk id="4" creationId="{FB725925-4822-4465-91ED-5B7BAF6988DE}"/>
          </ac:picMkLst>
        </pc:picChg>
        <pc:picChg chg="add mod">
          <ac:chgData name="Ashley Hiew" userId="1484f601-80c4-4fab-ba0a-2389b1e833cf" providerId="ADAL" clId="{4922E5DB-B7F8-4E9C-B5E4-0B441ED31B52}" dt="2018-11-23T01:33:48.347" v="22197" actId="1076"/>
          <ac:picMkLst>
            <pc:docMk/>
            <pc:sldMk cId="2877441959" sldId="367"/>
            <ac:picMk id="5" creationId="{BAE5A76A-803F-48A9-BBF5-18F1AD8AECBF}"/>
          </ac:picMkLst>
        </pc:picChg>
        <pc:picChg chg="add mod">
          <ac:chgData name="Ashley Hiew" userId="1484f601-80c4-4fab-ba0a-2389b1e833cf" providerId="ADAL" clId="{4922E5DB-B7F8-4E9C-B5E4-0B441ED31B52}" dt="2018-11-23T01:34:05.395" v="22218" actId="1076"/>
          <ac:picMkLst>
            <pc:docMk/>
            <pc:sldMk cId="2877441959" sldId="367"/>
            <ac:picMk id="6" creationId="{A9A8F1E1-6C27-4E17-BB5F-4EE4142EB5C5}"/>
          </ac:picMkLst>
        </pc:picChg>
      </pc:sldChg>
      <pc:sldChg chg="addSp modSp add">
        <pc:chgData name="Ashley Hiew" userId="1484f601-80c4-4fab-ba0a-2389b1e833cf" providerId="ADAL" clId="{4922E5DB-B7F8-4E9C-B5E4-0B441ED31B52}" dt="2018-11-23T01:52:15.327" v="23772" actId="20577"/>
        <pc:sldMkLst>
          <pc:docMk/>
          <pc:sldMk cId="1552819278" sldId="368"/>
        </pc:sldMkLst>
        <pc:spChg chg="mod">
          <ac:chgData name="Ashley Hiew" userId="1484f601-80c4-4fab-ba0a-2389b1e833cf" providerId="ADAL" clId="{4922E5DB-B7F8-4E9C-B5E4-0B441ED31B52}" dt="2018-11-23T01:47:51.276" v="23303" actId="14100"/>
          <ac:spMkLst>
            <pc:docMk/>
            <pc:sldMk cId="1552819278" sldId="368"/>
            <ac:spMk id="2" creationId="{C05B2671-5317-47A0-AC93-1D10FBDC41CD}"/>
          </ac:spMkLst>
        </pc:spChg>
        <pc:spChg chg="mod">
          <ac:chgData name="Ashley Hiew" userId="1484f601-80c4-4fab-ba0a-2389b1e833cf" providerId="ADAL" clId="{4922E5DB-B7F8-4E9C-B5E4-0B441ED31B52}" dt="2018-11-23T01:50:58.469" v="23668" actId="20577"/>
          <ac:spMkLst>
            <pc:docMk/>
            <pc:sldMk cId="1552819278" sldId="368"/>
            <ac:spMk id="3" creationId="{2148EAF4-CFA1-4135-9DBA-2B4227D1270D}"/>
          </ac:spMkLst>
        </pc:spChg>
        <pc:spChg chg="add mod">
          <ac:chgData name="Ashley Hiew" userId="1484f601-80c4-4fab-ba0a-2389b1e833cf" providerId="ADAL" clId="{4922E5DB-B7F8-4E9C-B5E4-0B441ED31B52}" dt="2018-11-21T11:46:36.911" v="13463" actId="164"/>
          <ac:spMkLst>
            <pc:docMk/>
            <pc:sldMk cId="1552819278" sldId="368"/>
            <ac:spMk id="5" creationId="{13E10C02-32B1-4632-AEF8-34B8C59EC0C7}"/>
          </ac:spMkLst>
        </pc:spChg>
        <pc:spChg chg="add mod">
          <ac:chgData name="Ashley Hiew" userId="1484f601-80c4-4fab-ba0a-2389b1e833cf" providerId="ADAL" clId="{4922E5DB-B7F8-4E9C-B5E4-0B441ED31B52}" dt="2018-11-23T01:51:31.584" v="23704" actId="1076"/>
          <ac:spMkLst>
            <pc:docMk/>
            <pc:sldMk cId="1552819278" sldId="368"/>
            <ac:spMk id="9" creationId="{7BEAA7A3-A70D-4C03-A468-94BDEA92EA93}"/>
          </ac:spMkLst>
        </pc:spChg>
        <pc:spChg chg="add mod">
          <ac:chgData name="Ashley Hiew" userId="1484f601-80c4-4fab-ba0a-2389b1e833cf" providerId="ADAL" clId="{4922E5DB-B7F8-4E9C-B5E4-0B441ED31B52}" dt="2018-11-23T01:51:51.736" v="23735" actId="20577"/>
          <ac:spMkLst>
            <pc:docMk/>
            <pc:sldMk cId="1552819278" sldId="368"/>
            <ac:spMk id="12" creationId="{867CEC55-EFA9-4647-9028-DF50EF8BA0F7}"/>
          </ac:spMkLst>
        </pc:spChg>
        <pc:spChg chg="add mod">
          <ac:chgData name="Ashley Hiew" userId="1484f601-80c4-4fab-ba0a-2389b1e833cf" providerId="ADAL" clId="{4922E5DB-B7F8-4E9C-B5E4-0B441ED31B52}" dt="2018-11-23T01:52:03.106" v="23738" actId="20577"/>
          <ac:spMkLst>
            <pc:docMk/>
            <pc:sldMk cId="1552819278" sldId="368"/>
            <ac:spMk id="13" creationId="{EB4FEBA2-B943-427F-93E2-9C2D00DFA045}"/>
          </ac:spMkLst>
        </pc:spChg>
        <pc:spChg chg="add mod">
          <ac:chgData name="Ashley Hiew" userId="1484f601-80c4-4fab-ba0a-2389b1e833cf" providerId="ADAL" clId="{4922E5DB-B7F8-4E9C-B5E4-0B441ED31B52}" dt="2018-11-23T01:52:15.327" v="23772" actId="20577"/>
          <ac:spMkLst>
            <pc:docMk/>
            <pc:sldMk cId="1552819278" sldId="368"/>
            <ac:spMk id="14" creationId="{D7162022-D8E0-4EF7-955E-3303325CEFA8}"/>
          </ac:spMkLst>
        </pc:spChg>
        <pc:grpChg chg="add mod">
          <ac:chgData name="Ashley Hiew" userId="1484f601-80c4-4fab-ba0a-2389b1e833cf" providerId="ADAL" clId="{4922E5DB-B7F8-4E9C-B5E4-0B441ED31B52}" dt="2018-11-23T01:47:40.058" v="23286" actId="14100"/>
          <ac:grpSpMkLst>
            <pc:docMk/>
            <pc:sldMk cId="1552819278" sldId="368"/>
            <ac:grpSpMk id="6" creationId="{2B2A521D-4266-4C7B-AF5D-DAA14920A183}"/>
          </ac:grpSpMkLst>
        </pc:grpChg>
        <pc:picChg chg="add mod">
          <ac:chgData name="Ashley Hiew" userId="1484f601-80c4-4fab-ba0a-2389b1e833cf" providerId="ADAL" clId="{4922E5DB-B7F8-4E9C-B5E4-0B441ED31B52}" dt="2018-11-21T11:46:36.911" v="13463" actId="164"/>
          <ac:picMkLst>
            <pc:docMk/>
            <pc:sldMk cId="1552819278" sldId="368"/>
            <ac:picMk id="4" creationId="{4ECB9DD1-C0FD-4BB6-8069-A4C097453FFB}"/>
          </ac:picMkLst>
        </pc:picChg>
        <pc:picChg chg="add mod">
          <ac:chgData name="Ashley Hiew" userId="1484f601-80c4-4fab-ba0a-2389b1e833cf" providerId="ADAL" clId="{4922E5DB-B7F8-4E9C-B5E4-0B441ED31B52}" dt="2018-11-23T01:51:05.492" v="23674" actId="1076"/>
          <ac:picMkLst>
            <pc:docMk/>
            <pc:sldMk cId="1552819278" sldId="368"/>
            <ac:picMk id="7" creationId="{644BC8FC-7441-4C37-B0E0-514E6BA66FAC}"/>
          </ac:picMkLst>
        </pc:picChg>
        <pc:picChg chg="add mod">
          <ac:chgData name="Ashley Hiew" userId="1484f601-80c4-4fab-ba0a-2389b1e833cf" providerId="ADAL" clId="{4922E5DB-B7F8-4E9C-B5E4-0B441ED31B52}" dt="2018-11-23T01:51:04.781" v="23673" actId="1076"/>
          <ac:picMkLst>
            <pc:docMk/>
            <pc:sldMk cId="1552819278" sldId="368"/>
            <ac:picMk id="8" creationId="{D0225F49-BC8E-4C60-82A6-AB2F45817CD8}"/>
          </ac:picMkLst>
        </pc:picChg>
        <pc:cxnChg chg="add mod">
          <ac:chgData name="Ashley Hiew" userId="1484f601-80c4-4fab-ba0a-2389b1e833cf" providerId="ADAL" clId="{4922E5DB-B7F8-4E9C-B5E4-0B441ED31B52}" dt="2018-11-23T01:51:39.954" v="23706" actId="208"/>
          <ac:cxnSpMkLst>
            <pc:docMk/>
            <pc:sldMk cId="1552819278" sldId="368"/>
            <ac:cxnSpMk id="11" creationId="{1C3AA246-547E-4F52-8EE9-36FB5C60FA4E}"/>
          </ac:cxnSpMkLst>
        </pc:cxnChg>
      </pc:sldChg>
      <pc:sldChg chg="addSp delSp modSp add">
        <pc:chgData name="Ashley Hiew" userId="1484f601-80c4-4fab-ba0a-2389b1e833cf" providerId="ADAL" clId="{4922E5DB-B7F8-4E9C-B5E4-0B441ED31B52}" dt="2018-11-23T01:57:24.912" v="24177" actId="207"/>
        <pc:sldMkLst>
          <pc:docMk/>
          <pc:sldMk cId="2117009475" sldId="369"/>
        </pc:sldMkLst>
        <pc:spChg chg="mod">
          <ac:chgData name="Ashley Hiew" userId="1484f601-80c4-4fab-ba0a-2389b1e833cf" providerId="ADAL" clId="{4922E5DB-B7F8-4E9C-B5E4-0B441ED31B52}" dt="2018-11-23T01:55:52.894" v="24025" actId="1076"/>
          <ac:spMkLst>
            <pc:docMk/>
            <pc:sldMk cId="2117009475" sldId="369"/>
            <ac:spMk id="2" creationId="{D08EDB87-11E0-48F2-B16A-9946D78AC77A}"/>
          </ac:spMkLst>
        </pc:spChg>
        <pc:spChg chg="mod">
          <ac:chgData name="Ashley Hiew" userId="1484f601-80c4-4fab-ba0a-2389b1e833cf" providerId="ADAL" clId="{4922E5DB-B7F8-4E9C-B5E4-0B441ED31B52}" dt="2018-11-23T01:55:52.894" v="24025" actId="1076"/>
          <ac:spMkLst>
            <pc:docMk/>
            <pc:sldMk cId="2117009475" sldId="369"/>
            <ac:spMk id="3" creationId="{CA798C1E-663F-4474-B117-2D2933F43C67}"/>
          </ac:spMkLst>
        </pc:spChg>
        <pc:spChg chg="add del">
          <ac:chgData name="Ashley Hiew" userId="1484f601-80c4-4fab-ba0a-2389b1e833cf" providerId="ADAL" clId="{4922E5DB-B7F8-4E9C-B5E4-0B441ED31B52}" dt="2018-11-23T01:51:13.412" v="23676"/>
          <ac:spMkLst>
            <pc:docMk/>
            <pc:sldMk cId="2117009475" sldId="369"/>
            <ac:spMk id="7" creationId="{9B185546-CBAA-47C5-83DD-B71239785079}"/>
          </ac:spMkLst>
        </pc:spChg>
        <pc:spChg chg="add mod">
          <ac:chgData name="Ashley Hiew" userId="1484f601-80c4-4fab-ba0a-2389b1e833cf" providerId="ADAL" clId="{4922E5DB-B7F8-4E9C-B5E4-0B441ED31B52}" dt="2018-11-23T01:57:14.502" v="24174" actId="1076"/>
          <ac:spMkLst>
            <pc:docMk/>
            <pc:sldMk cId="2117009475" sldId="369"/>
            <ac:spMk id="10" creationId="{A5DC193B-E2EB-4AD2-9C9B-99ADD3C2C930}"/>
          </ac:spMkLst>
        </pc:spChg>
        <pc:spChg chg="add mod">
          <ac:chgData name="Ashley Hiew" userId="1484f601-80c4-4fab-ba0a-2389b1e833cf" providerId="ADAL" clId="{4922E5DB-B7F8-4E9C-B5E4-0B441ED31B52}" dt="2018-11-23T01:57:24.912" v="24177" actId="207"/>
          <ac:spMkLst>
            <pc:docMk/>
            <pc:sldMk cId="2117009475" sldId="369"/>
            <ac:spMk id="11" creationId="{03365DC0-03ED-4A5D-8D20-07A0BEEB3725}"/>
          </ac:spMkLst>
        </pc:spChg>
        <pc:picChg chg="add del mod">
          <ac:chgData name="Ashley Hiew" userId="1484f601-80c4-4fab-ba0a-2389b1e833cf" providerId="ADAL" clId="{4922E5DB-B7F8-4E9C-B5E4-0B441ED31B52}" dt="2018-11-23T01:53:21.913" v="23787" actId="478"/>
          <ac:picMkLst>
            <pc:docMk/>
            <pc:sldMk cId="2117009475" sldId="369"/>
            <ac:picMk id="4" creationId="{169629B4-2A86-4787-8E45-009D02488B0A}"/>
          </ac:picMkLst>
        </pc:picChg>
        <pc:picChg chg="add del mod">
          <ac:chgData name="Ashley Hiew" userId="1484f601-80c4-4fab-ba0a-2389b1e833cf" providerId="ADAL" clId="{4922E5DB-B7F8-4E9C-B5E4-0B441ED31B52}" dt="2018-11-21T11:47:39.817" v="13466" actId="478"/>
          <ac:picMkLst>
            <pc:docMk/>
            <pc:sldMk cId="2117009475" sldId="369"/>
            <ac:picMk id="4" creationId="{7802AB30-FD05-491C-A760-3C0BE0AAD48D}"/>
          </ac:picMkLst>
        </pc:picChg>
        <pc:picChg chg="add mod">
          <ac:chgData name="Ashley Hiew" userId="1484f601-80c4-4fab-ba0a-2389b1e833cf" providerId="ADAL" clId="{4922E5DB-B7F8-4E9C-B5E4-0B441ED31B52}" dt="2018-11-23T01:56:01.169" v="24029" actId="14100"/>
          <ac:picMkLst>
            <pc:docMk/>
            <pc:sldMk cId="2117009475" sldId="369"/>
            <ac:picMk id="5" creationId="{458FE352-5CB4-4E65-BADD-833E2ADC7E69}"/>
          </ac:picMkLst>
        </pc:picChg>
        <pc:picChg chg="add del mod">
          <ac:chgData name="Ashley Hiew" userId="1484f601-80c4-4fab-ba0a-2389b1e833cf" providerId="ADAL" clId="{4922E5DB-B7F8-4E9C-B5E4-0B441ED31B52}" dt="2018-11-23T01:53:21.913" v="23787" actId="478"/>
          <ac:picMkLst>
            <pc:docMk/>
            <pc:sldMk cId="2117009475" sldId="369"/>
            <ac:picMk id="6" creationId="{70476706-0FF8-4211-B55F-E7DEB07427A1}"/>
          </ac:picMkLst>
        </pc:picChg>
        <pc:picChg chg="add del">
          <ac:chgData name="Ashley Hiew" userId="1484f601-80c4-4fab-ba0a-2389b1e833cf" providerId="ADAL" clId="{4922E5DB-B7F8-4E9C-B5E4-0B441ED31B52}" dt="2018-11-23T01:56:07.861" v="24031"/>
          <ac:picMkLst>
            <pc:docMk/>
            <pc:sldMk cId="2117009475" sldId="369"/>
            <ac:picMk id="8" creationId="{346D8019-541F-4CDF-8213-E3C30EE1DE37}"/>
          </ac:picMkLst>
        </pc:picChg>
        <pc:picChg chg="add del">
          <ac:chgData name="Ashley Hiew" userId="1484f601-80c4-4fab-ba0a-2389b1e833cf" providerId="ADAL" clId="{4922E5DB-B7F8-4E9C-B5E4-0B441ED31B52}" dt="2018-11-23T01:56:07.861" v="24031"/>
          <ac:picMkLst>
            <pc:docMk/>
            <pc:sldMk cId="2117009475" sldId="369"/>
            <ac:picMk id="9" creationId="{7C0A416C-E600-45DB-A38E-8B296DE40C91}"/>
          </ac:picMkLst>
        </pc:picChg>
      </pc:sldChg>
      <pc:sldChg chg="addSp delSp modSp add">
        <pc:chgData name="Ashley Hiew" userId="1484f601-80c4-4fab-ba0a-2389b1e833cf" providerId="ADAL" clId="{4922E5DB-B7F8-4E9C-B5E4-0B441ED31B52}" dt="2018-11-23T02:08:31.774" v="25081" actId="208"/>
        <pc:sldMkLst>
          <pc:docMk/>
          <pc:sldMk cId="3349113876" sldId="370"/>
        </pc:sldMkLst>
        <pc:spChg chg="mod">
          <ac:chgData name="Ashley Hiew" userId="1484f601-80c4-4fab-ba0a-2389b1e833cf" providerId="ADAL" clId="{4922E5DB-B7F8-4E9C-B5E4-0B441ED31B52}" dt="2018-11-23T02:04:21.202" v="24605" actId="14100"/>
          <ac:spMkLst>
            <pc:docMk/>
            <pc:sldMk cId="3349113876" sldId="370"/>
            <ac:spMk id="2" creationId="{9DCF13D3-3388-43C6-A269-FEE78AF27BA8}"/>
          </ac:spMkLst>
        </pc:spChg>
        <pc:spChg chg="mod">
          <ac:chgData name="Ashley Hiew" userId="1484f601-80c4-4fab-ba0a-2389b1e833cf" providerId="ADAL" clId="{4922E5DB-B7F8-4E9C-B5E4-0B441ED31B52}" dt="2018-11-23T02:06:25.960" v="24864" actId="20577"/>
          <ac:spMkLst>
            <pc:docMk/>
            <pc:sldMk cId="3349113876" sldId="370"/>
            <ac:spMk id="3" creationId="{0BF8938C-DFEF-43CE-A8CF-ACB5AF990749}"/>
          </ac:spMkLst>
        </pc:spChg>
        <pc:spChg chg="add mod">
          <ac:chgData name="Ashley Hiew" userId="1484f601-80c4-4fab-ba0a-2389b1e833cf" providerId="ADAL" clId="{4922E5DB-B7F8-4E9C-B5E4-0B441ED31B52}" dt="2018-11-23T02:08:23.878" v="25079" actId="207"/>
          <ac:spMkLst>
            <pc:docMk/>
            <pc:sldMk cId="3349113876" sldId="370"/>
            <ac:spMk id="4" creationId="{0358F8A4-567A-4B9E-9FA4-935803F50A17}"/>
          </ac:spMkLst>
        </pc:spChg>
        <pc:spChg chg="add mod">
          <ac:chgData name="Ashley Hiew" userId="1484f601-80c4-4fab-ba0a-2389b1e833cf" providerId="ADAL" clId="{4922E5DB-B7F8-4E9C-B5E4-0B441ED31B52}" dt="2018-11-23T02:07:02.637" v="24902" actId="1076"/>
          <ac:spMkLst>
            <pc:docMk/>
            <pc:sldMk cId="3349113876" sldId="370"/>
            <ac:spMk id="8" creationId="{4AC2BC8B-F104-419F-B000-CE631272ABEA}"/>
          </ac:spMkLst>
        </pc:spChg>
        <pc:spChg chg="add mod">
          <ac:chgData name="Ashley Hiew" userId="1484f601-80c4-4fab-ba0a-2389b1e833cf" providerId="ADAL" clId="{4922E5DB-B7F8-4E9C-B5E4-0B441ED31B52}" dt="2018-11-23T02:08:00.714" v="25048" actId="1076"/>
          <ac:spMkLst>
            <pc:docMk/>
            <pc:sldMk cId="3349113876" sldId="370"/>
            <ac:spMk id="9" creationId="{B7DE6746-6860-4B5F-877D-807C5BE04BCB}"/>
          </ac:spMkLst>
        </pc:spChg>
        <pc:spChg chg="add mod">
          <ac:chgData name="Ashley Hiew" userId="1484f601-80c4-4fab-ba0a-2389b1e833cf" providerId="ADAL" clId="{4922E5DB-B7F8-4E9C-B5E4-0B441ED31B52}" dt="2018-11-23T02:08:12.214" v="25076" actId="20577"/>
          <ac:spMkLst>
            <pc:docMk/>
            <pc:sldMk cId="3349113876" sldId="370"/>
            <ac:spMk id="10" creationId="{7F861070-49D2-4D7B-9E40-70F292B88AD3}"/>
          </ac:spMkLst>
        </pc:spChg>
        <pc:picChg chg="add del mod">
          <ac:chgData name="Ashley Hiew" userId="1484f601-80c4-4fab-ba0a-2389b1e833cf" providerId="ADAL" clId="{4922E5DB-B7F8-4E9C-B5E4-0B441ED31B52}" dt="2018-11-22T11:10:10.176" v="18972" actId="478"/>
          <ac:picMkLst>
            <pc:docMk/>
            <pc:sldMk cId="3349113876" sldId="370"/>
            <ac:picMk id="4" creationId="{D05FCB6F-14FE-4E39-A465-7F49A27BD412}"/>
          </ac:picMkLst>
        </pc:picChg>
        <pc:picChg chg="add del mod">
          <ac:chgData name="Ashley Hiew" userId="1484f601-80c4-4fab-ba0a-2389b1e833cf" providerId="ADAL" clId="{4922E5DB-B7F8-4E9C-B5E4-0B441ED31B52}" dt="2018-11-22T11:08:17.396" v="18959" actId="478"/>
          <ac:picMkLst>
            <pc:docMk/>
            <pc:sldMk cId="3349113876" sldId="370"/>
            <ac:picMk id="5" creationId="{2AB9839F-C327-41D0-9FB7-72B3B950EA5A}"/>
          </ac:picMkLst>
        </pc:picChg>
        <pc:picChg chg="add mod modCrop">
          <ac:chgData name="Ashley Hiew" userId="1484f601-80c4-4fab-ba0a-2389b1e833cf" providerId="ADAL" clId="{4922E5DB-B7F8-4E9C-B5E4-0B441ED31B52}" dt="2018-11-23T02:06:32.595" v="24866" actId="14100"/>
          <ac:picMkLst>
            <pc:docMk/>
            <pc:sldMk cId="3349113876" sldId="370"/>
            <ac:picMk id="6" creationId="{287C90A4-DA01-4668-8564-E00C24ACCC72}"/>
          </ac:picMkLst>
        </pc:picChg>
        <pc:picChg chg="add mod">
          <ac:chgData name="Ashley Hiew" userId="1484f601-80c4-4fab-ba0a-2389b1e833cf" providerId="ADAL" clId="{4922E5DB-B7F8-4E9C-B5E4-0B441ED31B52}" dt="2018-11-23T02:04:40.015" v="24613" actId="14100"/>
          <ac:picMkLst>
            <pc:docMk/>
            <pc:sldMk cId="3349113876" sldId="370"/>
            <ac:picMk id="7" creationId="{A7E089F8-65D5-4AA9-AB3F-6EDE49E08DF0}"/>
          </ac:picMkLst>
        </pc:picChg>
        <pc:cxnChg chg="add mod">
          <ac:chgData name="Ashley Hiew" userId="1484f601-80c4-4fab-ba0a-2389b1e833cf" providerId="ADAL" clId="{4922E5DB-B7F8-4E9C-B5E4-0B441ED31B52}" dt="2018-11-23T02:08:31.774" v="25081" actId="208"/>
          <ac:cxnSpMkLst>
            <pc:docMk/>
            <pc:sldMk cId="3349113876" sldId="370"/>
            <ac:cxnSpMk id="11" creationId="{ED7B5D85-2586-4D26-8996-EB3D3E90DB90}"/>
          </ac:cxnSpMkLst>
        </pc:cxnChg>
      </pc:sldChg>
      <pc:sldChg chg="addSp modSp add">
        <pc:chgData name="Ashley Hiew" userId="1484f601-80c4-4fab-ba0a-2389b1e833cf" providerId="ADAL" clId="{4922E5DB-B7F8-4E9C-B5E4-0B441ED31B52}" dt="2018-11-23T02:24:01.946" v="26386" actId="14100"/>
        <pc:sldMkLst>
          <pc:docMk/>
          <pc:sldMk cId="2735242711" sldId="372"/>
        </pc:sldMkLst>
        <pc:spChg chg="mod">
          <ac:chgData name="Ashley Hiew" userId="1484f601-80c4-4fab-ba0a-2389b1e833cf" providerId="ADAL" clId="{4922E5DB-B7F8-4E9C-B5E4-0B441ED31B52}" dt="2018-11-23T02:18:57.936" v="25732" actId="14100"/>
          <ac:spMkLst>
            <pc:docMk/>
            <pc:sldMk cId="2735242711" sldId="372"/>
            <ac:spMk id="2" creationId="{CD3D3737-C06F-4AC5-9BCF-9FF62428166B}"/>
          </ac:spMkLst>
        </pc:spChg>
        <pc:spChg chg="mod">
          <ac:chgData name="Ashley Hiew" userId="1484f601-80c4-4fab-ba0a-2389b1e833cf" providerId="ADAL" clId="{4922E5DB-B7F8-4E9C-B5E4-0B441ED31B52}" dt="2018-11-23T02:22:22.625" v="26288" actId="14100"/>
          <ac:spMkLst>
            <pc:docMk/>
            <pc:sldMk cId="2735242711" sldId="372"/>
            <ac:spMk id="3" creationId="{C22BCC59-0075-438D-AA79-EA28B642AC50}"/>
          </ac:spMkLst>
        </pc:spChg>
        <pc:spChg chg="add mod">
          <ac:chgData name="Ashley Hiew" userId="1484f601-80c4-4fab-ba0a-2389b1e833cf" providerId="ADAL" clId="{4922E5DB-B7F8-4E9C-B5E4-0B441ED31B52}" dt="2018-11-23T02:22:54.279" v="26312" actId="404"/>
          <ac:spMkLst>
            <pc:docMk/>
            <pc:sldMk cId="2735242711" sldId="372"/>
            <ac:spMk id="6" creationId="{264BF3CA-40FF-441C-9DAF-5FE518C636B4}"/>
          </ac:spMkLst>
        </pc:spChg>
        <pc:spChg chg="add mod">
          <ac:chgData name="Ashley Hiew" userId="1484f601-80c4-4fab-ba0a-2389b1e833cf" providerId="ADAL" clId="{4922E5DB-B7F8-4E9C-B5E4-0B441ED31B52}" dt="2018-11-23T02:23:26.252" v="26380" actId="1076"/>
          <ac:spMkLst>
            <pc:docMk/>
            <pc:sldMk cId="2735242711" sldId="372"/>
            <ac:spMk id="7" creationId="{D52DBAF1-B7D2-4CE6-8BB2-ED0454F27CA8}"/>
          </ac:spMkLst>
        </pc:spChg>
        <pc:spChg chg="add mod">
          <ac:chgData name="Ashley Hiew" userId="1484f601-80c4-4fab-ba0a-2389b1e833cf" providerId="ADAL" clId="{4922E5DB-B7F8-4E9C-B5E4-0B441ED31B52}" dt="2018-11-23T02:23:44.088" v="26383" actId="207"/>
          <ac:spMkLst>
            <pc:docMk/>
            <pc:sldMk cId="2735242711" sldId="372"/>
            <ac:spMk id="8" creationId="{E3D60A7C-971F-4E9A-9BBE-AB5002F9F364}"/>
          </ac:spMkLst>
        </pc:spChg>
        <pc:picChg chg="add mod">
          <ac:chgData name="Ashley Hiew" userId="1484f601-80c4-4fab-ba0a-2389b1e833cf" providerId="ADAL" clId="{4922E5DB-B7F8-4E9C-B5E4-0B441ED31B52}" dt="2018-11-23T02:22:14.191" v="26284" actId="1076"/>
          <ac:picMkLst>
            <pc:docMk/>
            <pc:sldMk cId="2735242711" sldId="372"/>
            <ac:picMk id="4" creationId="{1565BD16-5CC0-4108-8B2E-983C7B5C4A2E}"/>
          </ac:picMkLst>
        </pc:picChg>
        <pc:picChg chg="add mod">
          <ac:chgData name="Ashley Hiew" userId="1484f601-80c4-4fab-ba0a-2389b1e833cf" providerId="ADAL" clId="{4922E5DB-B7F8-4E9C-B5E4-0B441ED31B52}" dt="2018-11-23T02:22:24.561" v="26289" actId="1076"/>
          <ac:picMkLst>
            <pc:docMk/>
            <pc:sldMk cId="2735242711" sldId="372"/>
            <ac:picMk id="5" creationId="{33C03DC7-01C5-4F4A-BEA3-E4155C57D18B}"/>
          </ac:picMkLst>
        </pc:picChg>
        <pc:cxnChg chg="add mod">
          <ac:chgData name="Ashley Hiew" userId="1484f601-80c4-4fab-ba0a-2389b1e833cf" providerId="ADAL" clId="{4922E5DB-B7F8-4E9C-B5E4-0B441ED31B52}" dt="2018-11-23T02:24:01.946" v="26386" actId="14100"/>
          <ac:cxnSpMkLst>
            <pc:docMk/>
            <pc:sldMk cId="2735242711" sldId="372"/>
            <ac:cxnSpMk id="10" creationId="{FF22A0C9-D6E6-4761-924A-C27AB8A93336}"/>
          </ac:cxnSpMkLst>
        </pc:cxnChg>
      </pc:sldChg>
      <pc:sldChg chg="addSp delSp modSp add">
        <pc:chgData name="Ashley Hiew" userId="1484f601-80c4-4fab-ba0a-2389b1e833cf" providerId="ADAL" clId="{4922E5DB-B7F8-4E9C-B5E4-0B441ED31B52}" dt="2018-11-23T03:55:43.380" v="28199" actId="20577"/>
        <pc:sldMkLst>
          <pc:docMk/>
          <pc:sldMk cId="3719173254" sldId="373"/>
        </pc:sldMkLst>
        <pc:spChg chg="mod">
          <ac:chgData name="Ashley Hiew" userId="1484f601-80c4-4fab-ba0a-2389b1e833cf" providerId="ADAL" clId="{4922E5DB-B7F8-4E9C-B5E4-0B441ED31B52}" dt="2018-11-23T03:46:03.068" v="27657" actId="14100"/>
          <ac:spMkLst>
            <pc:docMk/>
            <pc:sldMk cId="3719173254" sldId="373"/>
            <ac:spMk id="2" creationId="{262AA671-54C0-4960-8E8B-AE450CCC1DEB}"/>
          </ac:spMkLst>
        </pc:spChg>
        <pc:spChg chg="mod">
          <ac:chgData name="Ashley Hiew" userId="1484f601-80c4-4fab-ba0a-2389b1e833cf" providerId="ADAL" clId="{4922E5DB-B7F8-4E9C-B5E4-0B441ED31B52}" dt="2018-11-23T03:48:27.479" v="28071" actId="20577"/>
          <ac:spMkLst>
            <pc:docMk/>
            <pc:sldMk cId="3719173254" sldId="373"/>
            <ac:spMk id="3" creationId="{04676EEC-F8E9-4EDB-81AE-E0C3290F190A}"/>
          </ac:spMkLst>
        </pc:spChg>
        <pc:spChg chg="add mod">
          <ac:chgData name="Ashley Hiew" userId="1484f601-80c4-4fab-ba0a-2389b1e833cf" providerId="ADAL" clId="{4922E5DB-B7F8-4E9C-B5E4-0B441ED31B52}" dt="2018-11-23T03:49:14.687" v="28117" actId="1076"/>
          <ac:spMkLst>
            <pc:docMk/>
            <pc:sldMk cId="3719173254" sldId="373"/>
            <ac:spMk id="8" creationId="{9BBF96CB-9C69-450C-B93B-54D90BE996FB}"/>
          </ac:spMkLst>
        </pc:spChg>
        <pc:spChg chg="add mod">
          <ac:chgData name="Ashley Hiew" userId="1484f601-80c4-4fab-ba0a-2389b1e833cf" providerId="ADAL" clId="{4922E5DB-B7F8-4E9C-B5E4-0B441ED31B52}" dt="2018-11-23T03:53:23.009" v="28122" actId="1076"/>
          <ac:spMkLst>
            <pc:docMk/>
            <pc:sldMk cId="3719173254" sldId="373"/>
            <ac:spMk id="9" creationId="{EDC2D000-DED5-41C4-8A7D-8E7451FD13BF}"/>
          </ac:spMkLst>
        </pc:spChg>
        <pc:spChg chg="add mod">
          <ac:chgData name="Ashley Hiew" userId="1484f601-80c4-4fab-ba0a-2389b1e833cf" providerId="ADAL" clId="{4922E5DB-B7F8-4E9C-B5E4-0B441ED31B52}" dt="2018-11-23T03:53:36.299" v="28127" actId="1076"/>
          <ac:spMkLst>
            <pc:docMk/>
            <pc:sldMk cId="3719173254" sldId="373"/>
            <ac:spMk id="10" creationId="{70795EE3-880D-49BE-9190-B8ED89F7F03A}"/>
          </ac:spMkLst>
        </pc:spChg>
        <pc:spChg chg="add mod">
          <ac:chgData name="Ashley Hiew" userId="1484f601-80c4-4fab-ba0a-2389b1e833cf" providerId="ADAL" clId="{4922E5DB-B7F8-4E9C-B5E4-0B441ED31B52}" dt="2018-11-23T03:53:33.486" v="28126" actId="571"/>
          <ac:spMkLst>
            <pc:docMk/>
            <pc:sldMk cId="3719173254" sldId="373"/>
            <ac:spMk id="11" creationId="{4DEBEBEA-61BE-4187-B178-005A564F0377}"/>
          </ac:spMkLst>
        </pc:spChg>
        <pc:spChg chg="add mod">
          <ac:chgData name="Ashley Hiew" userId="1484f601-80c4-4fab-ba0a-2389b1e833cf" providerId="ADAL" clId="{4922E5DB-B7F8-4E9C-B5E4-0B441ED31B52}" dt="2018-11-23T03:53:58.147" v="28131" actId="571"/>
          <ac:spMkLst>
            <pc:docMk/>
            <pc:sldMk cId="3719173254" sldId="373"/>
            <ac:spMk id="15" creationId="{9F9EA44C-E0CC-47C4-BC26-1706B025D486}"/>
          </ac:spMkLst>
        </pc:spChg>
        <pc:spChg chg="add mod">
          <ac:chgData name="Ashley Hiew" userId="1484f601-80c4-4fab-ba0a-2389b1e833cf" providerId="ADAL" clId="{4922E5DB-B7F8-4E9C-B5E4-0B441ED31B52}" dt="2018-11-23T03:54:06.798" v="28134" actId="14100"/>
          <ac:spMkLst>
            <pc:docMk/>
            <pc:sldMk cId="3719173254" sldId="373"/>
            <ac:spMk id="17" creationId="{1FDE5D02-A857-47E5-8DA9-5FA20E3C15B8}"/>
          </ac:spMkLst>
        </pc:spChg>
        <pc:spChg chg="add mod">
          <ac:chgData name="Ashley Hiew" userId="1484f601-80c4-4fab-ba0a-2389b1e833cf" providerId="ADAL" clId="{4922E5DB-B7F8-4E9C-B5E4-0B441ED31B52}" dt="2018-11-23T03:54:51.386" v="28142" actId="14100"/>
          <ac:spMkLst>
            <pc:docMk/>
            <pc:sldMk cId="3719173254" sldId="373"/>
            <ac:spMk id="22" creationId="{773B809D-5A00-40EC-97D5-64E6A85C2FA8}"/>
          </ac:spMkLst>
        </pc:spChg>
        <pc:spChg chg="add mod">
          <ac:chgData name="Ashley Hiew" userId="1484f601-80c4-4fab-ba0a-2389b1e833cf" providerId="ADAL" clId="{4922E5DB-B7F8-4E9C-B5E4-0B441ED31B52}" dt="2018-11-23T03:55:09.392" v="28174" actId="20577"/>
          <ac:spMkLst>
            <pc:docMk/>
            <pc:sldMk cId="3719173254" sldId="373"/>
            <ac:spMk id="23" creationId="{3CF1B577-D261-420A-90E2-C786834F3412}"/>
          </ac:spMkLst>
        </pc:spChg>
        <pc:spChg chg="add mod">
          <ac:chgData name="Ashley Hiew" userId="1484f601-80c4-4fab-ba0a-2389b1e833cf" providerId="ADAL" clId="{4922E5DB-B7F8-4E9C-B5E4-0B441ED31B52}" dt="2018-11-23T03:55:43.380" v="28199" actId="20577"/>
          <ac:spMkLst>
            <pc:docMk/>
            <pc:sldMk cId="3719173254" sldId="373"/>
            <ac:spMk id="24" creationId="{D2E3EA3A-5AA0-4168-B581-9E9CAA4CD977}"/>
          </ac:spMkLst>
        </pc:spChg>
        <pc:picChg chg="add mod">
          <ac:chgData name="Ashley Hiew" userId="1484f601-80c4-4fab-ba0a-2389b1e833cf" providerId="ADAL" clId="{4922E5DB-B7F8-4E9C-B5E4-0B441ED31B52}" dt="2018-11-23T03:48:50.243" v="28081" actId="1076"/>
          <ac:picMkLst>
            <pc:docMk/>
            <pc:sldMk cId="3719173254" sldId="373"/>
            <ac:picMk id="4" creationId="{3639C6D9-F119-4B03-92A5-4BCDFA41C3FC}"/>
          </ac:picMkLst>
        </pc:picChg>
        <pc:picChg chg="add mod">
          <ac:chgData name="Ashley Hiew" userId="1484f601-80c4-4fab-ba0a-2389b1e833cf" providerId="ADAL" clId="{4922E5DB-B7F8-4E9C-B5E4-0B441ED31B52}" dt="2018-11-23T03:53:30.674" v="28125" actId="14100"/>
          <ac:picMkLst>
            <pc:docMk/>
            <pc:sldMk cId="3719173254" sldId="373"/>
            <ac:picMk id="5" creationId="{C2701D28-BFDE-4789-B077-F1EC2EC502CD}"/>
          </ac:picMkLst>
        </pc:picChg>
        <pc:picChg chg="add mod">
          <ac:chgData name="Ashley Hiew" userId="1484f601-80c4-4fab-ba0a-2389b1e833cf" providerId="ADAL" clId="{4922E5DB-B7F8-4E9C-B5E4-0B441ED31B52}" dt="2018-11-23T03:48:48.275" v="28078" actId="1076"/>
          <ac:picMkLst>
            <pc:docMk/>
            <pc:sldMk cId="3719173254" sldId="373"/>
            <ac:picMk id="6" creationId="{7A60F3E7-D80A-4C4B-B001-473666745E75}"/>
          </ac:picMkLst>
        </pc:picChg>
        <pc:picChg chg="add mod">
          <ac:chgData name="Ashley Hiew" userId="1484f601-80c4-4fab-ba0a-2389b1e833cf" providerId="ADAL" clId="{4922E5DB-B7F8-4E9C-B5E4-0B441ED31B52}" dt="2018-11-23T03:54:27.378" v="28137" actId="14100"/>
          <ac:picMkLst>
            <pc:docMk/>
            <pc:sldMk cId="3719173254" sldId="373"/>
            <ac:picMk id="7" creationId="{EA47B356-B17C-4F7E-B3C1-15C19B0642B7}"/>
          </ac:picMkLst>
        </pc:picChg>
        <pc:cxnChg chg="add del mod">
          <ac:chgData name="Ashley Hiew" userId="1484f601-80c4-4fab-ba0a-2389b1e833cf" providerId="ADAL" clId="{4922E5DB-B7F8-4E9C-B5E4-0B441ED31B52}" dt="2018-11-23T03:55:15.201" v="28176" actId="478"/>
          <ac:cxnSpMkLst>
            <pc:docMk/>
            <pc:sldMk cId="3719173254" sldId="373"/>
            <ac:cxnSpMk id="13" creationId="{E63B956F-14BA-4EBD-98BE-30E7C6D50CF9}"/>
          </ac:cxnSpMkLst>
        </pc:cxnChg>
        <pc:cxnChg chg="add mod">
          <ac:chgData name="Ashley Hiew" userId="1484f601-80c4-4fab-ba0a-2389b1e833cf" providerId="ADAL" clId="{4922E5DB-B7F8-4E9C-B5E4-0B441ED31B52}" dt="2018-11-23T03:54:23.697" v="28136" actId="208"/>
          <ac:cxnSpMkLst>
            <pc:docMk/>
            <pc:sldMk cId="3719173254" sldId="373"/>
            <ac:cxnSpMk id="19" creationId="{417F8C66-48F6-4254-B0A7-4AAC44D5B352}"/>
          </ac:cxnSpMkLst>
        </pc:cxnChg>
        <pc:cxnChg chg="add mod">
          <ac:chgData name="Ashley Hiew" userId="1484f601-80c4-4fab-ba0a-2389b1e833cf" providerId="ADAL" clId="{4922E5DB-B7F8-4E9C-B5E4-0B441ED31B52}" dt="2018-11-23T03:55:26.264" v="28180" actId="14100"/>
          <ac:cxnSpMkLst>
            <pc:docMk/>
            <pc:sldMk cId="3719173254" sldId="373"/>
            <ac:cxnSpMk id="25" creationId="{FEBF7444-E128-4FD0-82F8-E20DA1473332}"/>
          </ac:cxnSpMkLst>
        </pc:cxnChg>
      </pc:sldChg>
      <pc:sldChg chg="addSp modSp add">
        <pc:chgData name="Ashley Hiew" userId="1484f601-80c4-4fab-ba0a-2389b1e833cf" providerId="ADAL" clId="{4922E5DB-B7F8-4E9C-B5E4-0B441ED31B52}" dt="2018-11-23T03:59:51.850" v="28437" actId="20577"/>
        <pc:sldMkLst>
          <pc:docMk/>
          <pc:sldMk cId="4085216960" sldId="374"/>
        </pc:sldMkLst>
        <pc:spChg chg="mod">
          <ac:chgData name="Ashley Hiew" userId="1484f601-80c4-4fab-ba0a-2389b1e833cf" providerId="ADAL" clId="{4922E5DB-B7F8-4E9C-B5E4-0B441ED31B52}" dt="2018-11-21T11:57:19.693" v="13663" actId="14100"/>
          <ac:spMkLst>
            <pc:docMk/>
            <pc:sldMk cId="4085216960" sldId="374"/>
            <ac:spMk id="2" creationId="{D9027723-55B1-4C10-93A2-4E59112AF411}"/>
          </ac:spMkLst>
        </pc:spChg>
        <pc:spChg chg="mod">
          <ac:chgData name="Ashley Hiew" userId="1484f601-80c4-4fab-ba0a-2389b1e833cf" providerId="ADAL" clId="{4922E5DB-B7F8-4E9C-B5E4-0B441ED31B52}" dt="2018-11-23T03:58:03.698" v="28218" actId="1076"/>
          <ac:spMkLst>
            <pc:docMk/>
            <pc:sldMk cId="4085216960" sldId="374"/>
            <ac:spMk id="3" creationId="{D6DBD21C-83E6-448C-B87F-E64E81663B83}"/>
          </ac:spMkLst>
        </pc:spChg>
        <pc:spChg chg="add mod">
          <ac:chgData name="Ashley Hiew" userId="1484f601-80c4-4fab-ba0a-2389b1e833cf" providerId="ADAL" clId="{4922E5DB-B7F8-4E9C-B5E4-0B441ED31B52}" dt="2018-11-23T03:57:41.889" v="28209" actId="164"/>
          <ac:spMkLst>
            <pc:docMk/>
            <pc:sldMk cId="4085216960" sldId="374"/>
            <ac:spMk id="6" creationId="{55076171-0FB7-460B-89E5-D2B8CB92AC83}"/>
          </ac:spMkLst>
        </pc:spChg>
        <pc:spChg chg="add mod">
          <ac:chgData name="Ashley Hiew" userId="1484f601-80c4-4fab-ba0a-2389b1e833cf" providerId="ADAL" clId="{4922E5DB-B7F8-4E9C-B5E4-0B441ED31B52}" dt="2018-11-23T03:57:49.913" v="28212" actId="164"/>
          <ac:spMkLst>
            <pc:docMk/>
            <pc:sldMk cId="4085216960" sldId="374"/>
            <ac:spMk id="10" creationId="{7D7F080D-D64E-430B-B26E-EA495841D34D}"/>
          </ac:spMkLst>
        </pc:spChg>
        <pc:spChg chg="add mod">
          <ac:chgData name="Ashley Hiew" userId="1484f601-80c4-4fab-ba0a-2389b1e833cf" providerId="ADAL" clId="{4922E5DB-B7F8-4E9C-B5E4-0B441ED31B52}" dt="2018-11-23T03:59:51.850" v="28437" actId="20577"/>
          <ac:spMkLst>
            <pc:docMk/>
            <pc:sldMk cId="4085216960" sldId="374"/>
            <ac:spMk id="13" creationId="{8422E137-9B29-4569-B064-A4430830A097}"/>
          </ac:spMkLst>
        </pc:spChg>
        <pc:grpChg chg="add mod">
          <ac:chgData name="Ashley Hiew" userId="1484f601-80c4-4fab-ba0a-2389b1e833cf" providerId="ADAL" clId="{4922E5DB-B7F8-4E9C-B5E4-0B441ED31B52}" dt="2018-11-23T03:57:49.913" v="28212" actId="164"/>
          <ac:grpSpMkLst>
            <pc:docMk/>
            <pc:sldMk cId="4085216960" sldId="374"/>
            <ac:grpSpMk id="11" creationId="{6F632751-A1A2-4EC7-A28C-0906A66585E7}"/>
          </ac:grpSpMkLst>
        </pc:grpChg>
        <pc:grpChg chg="add mod">
          <ac:chgData name="Ashley Hiew" userId="1484f601-80c4-4fab-ba0a-2389b1e833cf" providerId="ADAL" clId="{4922E5DB-B7F8-4E9C-B5E4-0B441ED31B52}" dt="2018-11-23T03:57:53.875" v="28214" actId="1076"/>
          <ac:grpSpMkLst>
            <pc:docMk/>
            <pc:sldMk cId="4085216960" sldId="374"/>
            <ac:grpSpMk id="12" creationId="{B2724D6E-A846-4994-A467-EBC7186D293D}"/>
          </ac:grpSpMkLst>
        </pc:grpChg>
        <pc:picChg chg="add mod modCrop">
          <ac:chgData name="Ashley Hiew" userId="1484f601-80c4-4fab-ba0a-2389b1e833cf" providerId="ADAL" clId="{4922E5DB-B7F8-4E9C-B5E4-0B441ED31B52}" dt="2018-11-23T03:57:41.889" v="28209" actId="164"/>
          <ac:picMkLst>
            <pc:docMk/>
            <pc:sldMk cId="4085216960" sldId="374"/>
            <ac:picMk id="4" creationId="{D9C1A4D4-EA03-4D30-8A08-70CE725B4907}"/>
          </ac:picMkLst>
        </pc:picChg>
        <pc:picChg chg="add mod">
          <ac:chgData name="Ashley Hiew" userId="1484f601-80c4-4fab-ba0a-2389b1e833cf" providerId="ADAL" clId="{4922E5DB-B7F8-4E9C-B5E4-0B441ED31B52}" dt="2018-11-23T03:57:41.889" v="28209" actId="164"/>
          <ac:picMkLst>
            <pc:docMk/>
            <pc:sldMk cId="4085216960" sldId="374"/>
            <ac:picMk id="5" creationId="{E4ACA2DF-E874-48B5-BF01-73DDE1D5717E}"/>
          </ac:picMkLst>
        </pc:picChg>
        <pc:cxnChg chg="add mod">
          <ac:chgData name="Ashley Hiew" userId="1484f601-80c4-4fab-ba0a-2389b1e833cf" providerId="ADAL" clId="{4922E5DB-B7F8-4E9C-B5E4-0B441ED31B52}" dt="2018-11-23T03:57:41.889" v="28209" actId="164"/>
          <ac:cxnSpMkLst>
            <pc:docMk/>
            <pc:sldMk cId="4085216960" sldId="374"/>
            <ac:cxnSpMk id="8" creationId="{81C6D57E-072A-4C9B-844B-5B618982F6D3}"/>
          </ac:cxnSpMkLst>
        </pc:cxnChg>
      </pc:sldChg>
      <pc:sldChg chg="modSp add ord">
        <pc:chgData name="Ashley Hiew" userId="1484f601-80c4-4fab-ba0a-2389b1e833cf" providerId="ADAL" clId="{4922E5DB-B7F8-4E9C-B5E4-0B441ED31B52}" dt="2018-11-23T05:50:35.143" v="34746" actId="20577"/>
        <pc:sldMkLst>
          <pc:docMk/>
          <pc:sldMk cId="1877948987" sldId="375"/>
        </pc:sldMkLst>
        <pc:spChg chg="mod">
          <ac:chgData name="Ashley Hiew" userId="1484f601-80c4-4fab-ba0a-2389b1e833cf" providerId="ADAL" clId="{4922E5DB-B7F8-4E9C-B5E4-0B441ED31B52}" dt="2018-11-21T11:55:04.393" v="13500" actId="20577"/>
          <ac:spMkLst>
            <pc:docMk/>
            <pc:sldMk cId="1877948987" sldId="375"/>
            <ac:spMk id="2" creationId="{00000000-0000-0000-0000-000000000000}"/>
          </ac:spMkLst>
        </pc:spChg>
        <pc:spChg chg="mod">
          <ac:chgData name="Ashley Hiew" userId="1484f601-80c4-4fab-ba0a-2389b1e833cf" providerId="ADAL" clId="{4922E5DB-B7F8-4E9C-B5E4-0B441ED31B52}" dt="2018-11-23T05:50:35.143" v="34746" actId="20577"/>
          <ac:spMkLst>
            <pc:docMk/>
            <pc:sldMk cId="1877948987" sldId="375"/>
            <ac:spMk id="3" creationId="{00000000-0000-0000-0000-000000000000}"/>
          </ac:spMkLst>
        </pc:spChg>
      </pc:sldChg>
      <pc:sldChg chg="addSp modSp add">
        <pc:chgData name="Ashley Hiew" userId="1484f601-80c4-4fab-ba0a-2389b1e833cf" providerId="ADAL" clId="{4922E5DB-B7F8-4E9C-B5E4-0B441ED31B52}" dt="2018-11-23T04:19:47.992" v="29505" actId="14100"/>
        <pc:sldMkLst>
          <pc:docMk/>
          <pc:sldMk cId="1551005940" sldId="376"/>
        </pc:sldMkLst>
        <pc:spChg chg="mod">
          <ac:chgData name="Ashley Hiew" userId="1484f601-80c4-4fab-ba0a-2389b1e833cf" providerId="ADAL" clId="{4922E5DB-B7F8-4E9C-B5E4-0B441ED31B52}" dt="2018-11-21T11:58:14.341" v="13684" actId="27636"/>
          <ac:spMkLst>
            <pc:docMk/>
            <pc:sldMk cId="1551005940" sldId="376"/>
            <ac:spMk id="2" creationId="{0785D9A7-C6F4-4059-97C4-50E340E32722}"/>
          </ac:spMkLst>
        </pc:spChg>
        <pc:spChg chg="mod">
          <ac:chgData name="Ashley Hiew" userId="1484f601-80c4-4fab-ba0a-2389b1e833cf" providerId="ADAL" clId="{4922E5DB-B7F8-4E9C-B5E4-0B441ED31B52}" dt="2018-11-23T04:18:05.764" v="29488" actId="14100"/>
          <ac:spMkLst>
            <pc:docMk/>
            <pc:sldMk cId="1551005940" sldId="376"/>
            <ac:spMk id="3" creationId="{42562C3A-0836-4EFC-B1DD-1C3076EF1ED6}"/>
          </ac:spMkLst>
        </pc:spChg>
        <pc:spChg chg="add mod">
          <ac:chgData name="Ashley Hiew" userId="1484f601-80c4-4fab-ba0a-2389b1e833cf" providerId="ADAL" clId="{4922E5DB-B7F8-4E9C-B5E4-0B441ED31B52}" dt="2018-11-23T04:18:00.291" v="29487" actId="14100"/>
          <ac:spMkLst>
            <pc:docMk/>
            <pc:sldMk cId="1551005940" sldId="376"/>
            <ac:spMk id="6" creationId="{842A3C85-2642-4717-A0EA-E3C04E14D1AC}"/>
          </ac:spMkLst>
        </pc:spChg>
        <pc:spChg chg="add mod">
          <ac:chgData name="Ashley Hiew" userId="1484f601-80c4-4fab-ba0a-2389b1e833cf" providerId="ADAL" clId="{4922E5DB-B7F8-4E9C-B5E4-0B441ED31B52}" dt="2018-11-23T04:17:55.370" v="29486" actId="1582"/>
          <ac:spMkLst>
            <pc:docMk/>
            <pc:sldMk cId="1551005940" sldId="376"/>
            <ac:spMk id="7" creationId="{D10C2B33-124F-4F60-9506-A4A8DBE856E8}"/>
          </ac:spMkLst>
        </pc:spChg>
        <pc:spChg chg="add mod">
          <ac:chgData name="Ashley Hiew" userId="1484f601-80c4-4fab-ba0a-2389b1e833cf" providerId="ADAL" clId="{4922E5DB-B7F8-4E9C-B5E4-0B441ED31B52}" dt="2018-11-23T04:19:47.992" v="29505" actId="14100"/>
          <ac:spMkLst>
            <pc:docMk/>
            <pc:sldMk cId="1551005940" sldId="376"/>
            <ac:spMk id="8" creationId="{B1C0F113-C815-48BF-A489-085B8BBD77AD}"/>
          </ac:spMkLst>
        </pc:spChg>
        <pc:picChg chg="add mod modCrop">
          <ac:chgData name="Ashley Hiew" userId="1484f601-80c4-4fab-ba0a-2389b1e833cf" providerId="ADAL" clId="{4922E5DB-B7F8-4E9C-B5E4-0B441ED31B52}" dt="2018-11-23T04:16:14.922" v="29483" actId="14100"/>
          <ac:picMkLst>
            <pc:docMk/>
            <pc:sldMk cId="1551005940" sldId="376"/>
            <ac:picMk id="4" creationId="{DD151A54-5E99-493D-B977-9BBB54D587FE}"/>
          </ac:picMkLst>
        </pc:picChg>
        <pc:picChg chg="add mod">
          <ac:chgData name="Ashley Hiew" userId="1484f601-80c4-4fab-ba0a-2389b1e833cf" providerId="ADAL" clId="{4922E5DB-B7F8-4E9C-B5E4-0B441ED31B52}" dt="2018-11-23T04:15:49.318" v="29478" actId="1076"/>
          <ac:picMkLst>
            <pc:docMk/>
            <pc:sldMk cId="1551005940" sldId="376"/>
            <ac:picMk id="5" creationId="{ED18A6F2-BBF8-43E7-93BA-0D549485A3D2}"/>
          </ac:picMkLst>
        </pc:picChg>
      </pc:sldChg>
      <pc:sldChg chg="addSp modSp add">
        <pc:chgData name="Ashley Hiew" userId="1484f601-80c4-4fab-ba0a-2389b1e833cf" providerId="ADAL" clId="{4922E5DB-B7F8-4E9C-B5E4-0B441ED31B52}" dt="2018-11-23T04:19:55.331" v="29508" actId="14100"/>
        <pc:sldMkLst>
          <pc:docMk/>
          <pc:sldMk cId="1753438251" sldId="377"/>
        </pc:sldMkLst>
        <pc:spChg chg="mod">
          <ac:chgData name="Ashley Hiew" userId="1484f601-80c4-4fab-ba0a-2389b1e833cf" providerId="ADAL" clId="{4922E5DB-B7F8-4E9C-B5E4-0B441ED31B52}" dt="2018-11-21T11:59:05.789" v="13694" actId="14100"/>
          <ac:spMkLst>
            <pc:docMk/>
            <pc:sldMk cId="1753438251" sldId="377"/>
            <ac:spMk id="2" creationId="{91F7BB9D-6FDE-45AB-AB3D-33F55773CA0D}"/>
          </ac:spMkLst>
        </pc:spChg>
        <pc:spChg chg="mod">
          <ac:chgData name="Ashley Hiew" userId="1484f601-80c4-4fab-ba0a-2389b1e833cf" providerId="ADAL" clId="{4922E5DB-B7F8-4E9C-B5E4-0B441ED31B52}" dt="2018-11-23T04:18:41.553" v="29490" actId="14100"/>
          <ac:spMkLst>
            <pc:docMk/>
            <pc:sldMk cId="1753438251" sldId="377"/>
            <ac:spMk id="3" creationId="{AC11945B-203F-4C2C-9F34-A1E51E04B2B6}"/>
          </ac:spMkLst>
        </pc:spChg>
        <pc:spChg chg="add mod">
          <ac:chgData name="Ashley Hiew" userId="1484f601-80c4-4fab-ba0a-2389b1e833cf" providerId="ADAL" clId="{4922E5DB-B7F8-4E9C-B5E4-0B441ED31B52}" dt="2018-11-23T04:19:03.308" v="29494" actId="1076"/>
          <ac:spMkLst>
            <pc:docMk/>
            <pc:sldMk cId="1753438251" sldId="377"/>
            <ac:spMk id="6" creationId="{9810D580-0EB9-4DD6-95DE-6EF88DA0AC2E}"/>
          </ac:spMkLst>
        </pc:spChg>
        <pc:spChg chg="add mod">
          <ac:chgData name="Ashley Hiew" userId="1484f601-80c4-4fab-ba0a-2389b1e833cf" providerId="ADAL" clId="{4922E5DB-B7F8-4E9C-B5E4-0B441ED31B52}" dt="2018-11-23T04:19:07.652" v="29495" actId="14100"/>
          <ac:spMkLst>
            <pc:docMk/>
            <pc:sldMk cId="1753438251" sldId="377"/>
            <ac:spMk id="7" creationId="{3D167463-4CDC-4F86-BA7E-0CAB276B072E}"/>
          </ac:spMkLst>
        </pc:spChg>
        <pc:spChg chg="add mod">
          <ac:chgData name="Ashley Hiew" userId="1484f601-80c4-4fab-ba0a-2389b1e833cf" providerId="ADAL" clId="{4922E5DB-B7F8-4E9C-B5E4-0B441ED31B52}" dt="2018-11-23T04:19:55.331" v="29508" actId="14100"/>
          <ac:spMkLst>
            <pc:docMk/>
            <pc:sldMk cId="1753438251" sldId="377"/>
            <ac:spMk id="8" creationId="{ADD8C040-01D8-4755-AB0C-7D7F2440C319}"/>
          </ac:spMkLst>
        </pc:spChg>
        <pc:picChg chg="add mod">
          <ac:chgData name="Ashley Hiew" userId="1484f601-80c4-4fab-ba0a-2389b1e833cf" providerId="ADAL" clId="{4922E5DB-B7F8-4E9C-B5E4-0B441ED31B52}" dt="2018-11-22T09:44:41.176" v="18374" actId="14100"/>
          <ac:picMkLst>
            <pc:docMk/>
            <pc:sldMk cId="1753438251" sldId="377"/>
            <ac:picMk id="4" creationId="{F8DF9FDD-B90D-486F-B0A2-16B79E2C26FB}"/>
          </ac:picMkLst>
        </pc:picChg>
        <pc:picChg chg="add mod">
          <ac:chgData name="Ashley Hiew" userId="1484f601-80c4-4fab-ba0a-2389b1e833cf" providerId="ADAL" clId="{4922E5DB-B7F8-4E9C-B5E4-0B441ED31B52}" dt="2018-11-22T09:45:11.851" v="18377" actId="14100"/>
          <ac:picMkLst>
            <pc:docMk/>
            <pc:sldMk cId="1753438251" sldId="377"/>
            <ac:picMk id="5" creationId="{EA18D1FE-A87D-4DC7-AD05-A1674E4D37CB}"/>
          </ac:picMkLst>
        </pc:picChg>
      </pc:sldChg>
      <pc:sldChg chg="modSp add">
        <pc:chgData name="Ashley Hiew" userId="1484f601-80c4-4fab-ba0a-2389b1e833cf" providerId="ADAL" clId="{4922E5DB-B7F8-4E9C-B5E4-0B441ED31B52}" dt="2018-11-23T05:04:40.170" v="32509" actId="20577"/>
        <pc:sldMkLst>
          <pc:docMk/>
          <pc:sldMk cId="169330562" sldId="378"/>
        </pc:sldMkLst>
        <pc:spChg chg="mod">
          <ac:chgData name="Ashley Hiew" userId="1484f601-80c4-4fab-ba0a-2389b1e833cf" providerId="ADAL" clId="{4922E5DB-B7F8-4E9C-B5E4-0B441ED31B52}" dt="2018-11-21T11:59:47.068" v="13705" actId="27636"/>
          <ac:spMkLst>
            <pc:docMk/>
            <pc:sldMk cId="169330562" sldId="378"/>
            <ac:spMk id="2" creationId="{1FCE221A-08B6-44DA-94F9-192FBE55ACBD}"/>
          </ac:spMkLst>
        </pc:spChg>
        <pc:spChg chg="mod">
          <ac:chgData name="Ashley Hiew" userId="1484f601-80c4-4fab-ba0a-2389b1e833cf" providerId="ADAL" clId="{4922E5DB-B7F8-4E9C-B5E4-0B441ED31B52}" dt="2018-11-23T05:04:40.170" v="32509" actId="20577"/>
          <ac:spMkLst>
            <pc:docMk/>
            <pc:sldMk cId="169330562" sldId="378"/>
            <ac:spMk id="3" creationId="{019C1B38-7CD3-47C8-B64E-1520DA17AD6F}"/>
          </ac:spMkLst>
        </pc:spChg>
      </pc:sldChg>
      <pc:sldChg chg="modSp add">
        <pc:chgData name="Ashley Hiew" userId="1484f601-80c4-4fab-ba0a-2389b1e833cf" providerId="ADAL" clId="{4922E5DB-B7F8-4E9C-B5E4-0B441ED31B52}" dt="2018-11-23T05:28:08.616" v="33594" actId="20577"/>
        <pc:sldMkLst>
          <pc:docMk/>
          <pc:sldMk cId="4184086296" sldId="379"/>
        </pc:sldMkLst>
        <pc:spChg chg="mod">
          <ac:chgData name="Ashley Hiew" userId="1484f601-80c4-4fab-ba0a-2389b1e833cf" providerId="ADAL" clId="{4922E5DB-B7F8-4E9C-B5E4-0B441ED31B52}" dt="2018-11-21T12:01:09.786" v="13736" actId="14100"/>
          <ac:spMkLst>
            <pc:docMk/>
            <pc:sldMk cId="4184086296" sldId="379"/>
            <ac:spMk id="2" creationId="{281298ED-E990-47CA-A4E5-9F19A8581425}"/>
          </ac:spMkLst>
        </pc:spChg>
        <pc:spChg chg="mod">
          <ac:chgData name="Ashley Hiew" userId="1484f601-80c4-4fab-ba0a-2389b1e833cf" providerId="ADAL" clId="{4922E5DB-B7F8-4E9C-B5E4-0B441ED31B52}" dt="2018-11-23T05:28:08.616" v="33594" actId="20577"/>
          <ac:spMkLst>
            <pc:docMk/>
            <pc:sldMk cId="4184086296" sldId="379"/>
            <ac:spMk id="3" creationId="{FCB1FB29-CA0D-4B10-B5F9-9A5DC4FA6102}"/>
          </ac:spMkLst>
        </pc:spChg>
      </pc:sldChg>
      <pc:sldChg chg="modSp add">
        <pc:chgData name="Ashley Hiew" userId="1484f601-80c4-4fab-ba0a-2389b1e833cf" providerId="ADAL" clId="{4922E5DB-B7F8-4E9C-B5E4-0B441ED31B52}" dt="2018-11-23T06:09:46.159" v="35794" actId="20577"/>
        <pc:sldMkLst>
          <pc:docMk/>
          <pc:sldMk cId="1403674265" sldId="380"/>
        </pc:sldMkLst>
        <pc:spChg chg="mod">
          <ac:chgData name="Ashley Hiew" userId="1484f601-80c4-4fab-ba0a-2389b1e833cf" providerId="ADAL" clId="{4922E5DB-B7F8-4E9C-B5E4-0B441ED31B52}" dt="2018-11-23T05:50:02.448" v="34736" actId="20577"/>
          <ac:spMkLst>
            <pc:docMk/>
            <pc:sldMk cId="1403674265" sldId="380"/>
            <ac:spMk id="2" creationId="{043FBD6E-D16C-45B0-ADA8-14D3FD4AF407}"/>
          </ac:spMkLst>
        </pc:spChg>
        <pc:spChg chg="mod">
          <ac:chgData name="Ashley Hiew" userId="1484f601-80c4-4fab-ba0a-2389b1e833cf" providerId="ADAL" clId="{4922E5DB-B7F8-4E9C-B5E4-0B441ED31B52}" dt="2018-11-23T06:09:46.159" v="35794" actId="20577"/>
          <ac:spMkLst>
            <pc:docMk/>
            <pc:sldMk cId="1403674265" sldId="380"/>
            <ac:spMk id="3" creationId="{06F605A8-A209-434E-9744-5EBB5EEFEBEA}"/>
          </ac:spMkLst>
        </pc:spChg>
      </pc:sldChg>
      <pc:sldChg chg="addSp delSp modSp add">
        <pc:chgData name="Ashley Hiew" userId="1484f601-80c4-4fab-ba0a-2389b1e833cf" providerId="ADAL" clId="{4922E5DB-B7F8-4E9C-B5E4-0B441ED31B52}" dt="2018-11-23T06:09:39.828" v="35790" actId="1076"/>
        <pc:sldMkLst>
          <pc:docMk/>
          <pc:sldMk cId="1551668651" sldId="381"/>
        </pc:sldMkLst>
        <pc:spChg chg="mod">
          <ac:chgData name="Ashley Hiew" userId="1484f601-80c4-4fab-ba0a-2389b1e833cf" providerId="ADAL" clId="{4922E5DB-B7F8-4E9C-B5E4-0B441ED31B52}" dt="2018-11-23T06:04:02.412" v="35495" actId="404"/>
          <ac:spMkLst>
            <pc:docMk/>
            <pc:sldMk cId="1551668651" sldId="381"/>
            <ac:spMk id="2" creationId="{BFBAD8DD-C9D3-4B4C-826C-EA0F1A3125CA}"/>
          </ac:spMkLst>
        </pc:spChg>
        <pc:spChg chg="del">
          <ac:chgData name="Ashley Hiew" userId="1484f601-80c4-4fab-ba0a-2389b1e833cf" providerId="ADAL" clId="{4922E5DB-B7F8-4E9C-B5E4-0B441ED31B52}" dt="2018-11-21T12:04:37.385" v="13845" actId="478"/>
          <ac:spMkLst>
            <pc:docMk/>
            <pc:sldMk cId="1551668651" sldId="381"/>
            <ac:spMk id="3" creationId="{63E437C0-5500-4355-A336-818B513989AF}"/>
          </ac:spMkLst>
        </pc:spChg>
        <pc:spChg chg="add del mod">
          <ac:chgData name="Ashley Hiew" userId="1484f601-80c4-4fab-ba0a-2389b1e833cf" providerId="ADAL" clId="{4922E5DB-B7F8-4E9C-B5E4-0B441ED31B52}" dt="2018-11-23T06:04:58.994" v="35515" actId="478"/>
          <ac:spMkLst>
            <pc:docMk/>
            <pc:sldMk cId="1551668651" sldId="381"/>
            <ac:spMk id="4" creationId="{50008D1B-E720-40BB-BC65-648479C2B392}"/>
          </ac:spMkLst>
        </pc:spChg>
        <pc:spChg chg="add mod">
          <ac:chgData name="Ashley Hiew" userId="1484f601-80c4-4fab-ba0a-2389b1e833cf" providerId="ADAL" clId="{4922E5DB-B7F8-4E9C-B5E4-0B441ED31B52}" dt="2018-11-23T06:04:22.619" v="35504" actId="1076"/>
          <ac:spMkLst>
            <pc:docMk/>
            <pc:sldMk cId="1551668651" sldId="381"/>
            <ac:spMk id="6" creationId="{E6C82B51-07C4-4639-BBE1-C947C58BD18A}"/>
          </ac:spMkLst>
        </pc:spChg>
        <pc:spChg chg="add del mod">
          <ac:chgData name="Ashley Hiew" userId="1484f601-80c4-4fab-ba0a-2389b1e833cf" providerId="ADAL" clId="{4922E5DB-B7F8-4E9C-B5E4-0B441ED31B52}" dt="2018-11-23T06:04:41.149" v="35509" actId="478"/>
          <ac:spMkLst>
            <pc:docMk/>
            <pc:sldMk cId="1551668651" sldId="381"/>
            <ac:spMk id="7" creationId="{1D6244FC-0925-425E-969B-BC8794224729}"/>
          </ac:spMkLst>
        </pc:spChg>
        <pc:spChg chg="add mod topLvl">
          <ac:chgData name="Ashley Hiew" userId="1484f601-80c4-4fab-ba0a-2389b1e833cf" providerId="ADAL" clId="{4922E5DB-B7F8-4E9C-B5E4-0B441ED31B52}" dt="2018-11-23T06:04:37.209" v="35507" actId="164"/>
          <ac:spMkLst>
            <pc:docMk/>
            <pc:sldMk cId="1551668651" sldId="381"/>
            <ac:spMk id="10" creationId="{61A11311-FE3E-48D5-85A4-CC4596398A53}"/>
          </ac:spMkLst>
        </pc:spChg>
        <pc:spChg chg="add mod">
          <ac:chgData name="Ashley Hiew" userId="1484f601-80c4-4fab-ba0a-2389b1e833cf" providerId="ADAL" clId="{4922E5DB-B7F8-4E9C-B5E4-0B441ED31B52}" dt="2018-11-23T06:04:32.345" v="35506" actId="164"/>
          <ac:spMkLst>
            <pc:docMk/>
            <pc:sldMk cId="1551668651" sldId="381"/>
            <ac:spMk id="13" creationId="{60E4FD12-FEDC-426D-8AD4-C07759502FE4}"/>
          </ac:spMkLst>
        </pc:spChg>
        <pc:spChg chg="add mod">
          <ac:chgData name="Ashley Hiew" userId="1484f601-80c4-4fab-ba0a-2389b1e833cf" providerId="ADAL" clId="{4922E5DB-B7F8-4E9C-B5E4-0B441ED31B52}" dt="2018-11-23T06:06:58.054" v="35620" actId="20577"/>
          <ac:spMkLst>
            <pc:docMk/>
            <pc:sldMk cId="1551668651" sldId="381"/>
            <ac:spMk id="16" creationId="{032DF720-9893-422D-9421-38E30FD966D5}"/>
          </ac:spMkLst>
        </pc:spChg>
        <pc:spChg chg="add mod">
          <ac:chgData name="Ashley Hiew" userId="1484f601-80c4-4fab-ba0a-2389b1e833cf" providerId="ADAL" clId="{4922E5DB-B7F8-4E9C-B5E4-0B441ED31B52}" dt="2018-11-23T06:08:05.739" v="35682" actId="14100"/>
          <ac:spMkLst>
            <pc:docMk/>
            <pc:sldMk cId="1551668651" sldId="381"/>
            <ac:spMk id="21" creationId="{DF40B844-67A0-40F4-9848-C62191CB181F}"/>
          </ac:spMkLst>
        </pc:spChg>
        <pc:spChg chg="add mod">
          <ac:chgData name="Ashley Hiew" userId="1484f601-80c4-4fab-ba0a-2389b1e833cf" providerId="ADAL" clId="{4922E5DB-B7F8-4E9C-B5E4-0B441ED31B52}" dt="2018-11-23T06:08:50.097" v="35779" actId="1076"/>
          <ac:spMkLst>
            <pc:docMk/>
            <pc:sldMk cId="1551668651" sldId="381"/>
            <ac:spMk id="22" creationId="{94528855-7700-4266-B71C-BECE3817AC5D}"/>
          </ac:spMkLst>
        </pc:spChg>
        <pc:grpChg chg="add mod">
          <ac:chgData name="Ashley Hiew" userId="1484f601-80c4-4fab-ba0a-2389b1e833cf" providerId="ADAL" clId="{4922E5DB-B7F8-4E9C-B5E4-0B441ED31B52}" dt="2018-11-23T06:07:47.346" v="35640" actId="1076"/>
          <ac:grpSpMkLst>
            <pc:docMk/>
            <pc:sldMk cId="1551668651" sldId="381"/>
            <ac:grpSpMk id="11" creationId="{A1629572-AD88-40BE-AB0F-F7FE38A08014}"/>
          </ac:grpSpMkLst>
        </pc:grpChg>
        <pc:grpChg chg="add del mod">
          <ac:chgData name="Ashley Hiew" userId="1484f601-80c4-4fab-ba0a-2389b1e833cf" providerId="ADAL" clId="{4922E5DB-B7F8-4E9C-B5E4-0B441ED31B52}" dt="2018-11-23T06:02:44.783" v="35470" actId="165"/>
          <ac:grpSpMkLst>
            <pc:docMk/>
            <pc:sldMk cId="1551668651" sldId="381"/>
            <ac:grpSpMk id="12" creationId="{E6876805-966D-4334-9249-D9F39E956663}"/>
          </ac:grpSpMkLst>
        </pc:grpChg>
        <pc:grpChg chg="add mod">
          <ac:chgData name="Ashley Hiew" userId="1484f601-80c4-4fab-ba0a-2389b1e833cf" providerId="ADAL" clId="{4922E5DB-B7F8-4E9C-B5E4-0B441ED31B52}" dt="2018-11-23T06:05:00.776" v="35516" actId="1076"/>
          <ac:grpSpMkLst>
            <pc:docMk/>
            <pc:sldMk cId="1551668651" sldId="381"/>
            <ac:grpSpMk id="14" creationId="{19C0A047-BBDC-45D4-9DEA-6D8264A106AE}"/>
          </ac:grpSpMkLst>
        </pc:grpChg>
        <pc:grpChg chg="add mod">
          <ac:chgData name="Ashley Hiew" userId="1484f601-80c4-4fab-ba0a-2389b1e833cf" providerId="ADAL" clId="{4922E5DB-B7F8-4E9C-B5E4-0B441ED31B52}" dt="2018-11-23T06:08:50.097" v="35779" actId="1076"/>
          <ac:grpSpMkLst>
            <pc:docMk/>
            <pc:sldMk cId="1551668651" sldId="381"/>
            <ac:grpSpMk id="15" creationId="{395E3D7E-A44A-448A-9D57-2A74294650FC}"/>
          </ac:grpSpMkLst>
        </pc:grpChg>
        <pc:picChg chg="add mod">
          <ac:chgData name="Ashley Hiew" userId="1484f601-80c4-4fab-ba0a-2389b1e833cf" providerId="ADAL" clId="{4922E5DB-B7F8-4E9C-B5E4-0B441ED31B52}" dt="2018-11-23T06:04:17.212" v="35502" actId="1076"/>
          <ac:picMkLst>
            <pc:docMk/>
            <pc:sldMk cId="1551668651" sldId="381"/>
            <ac:picMk id="3" creationId="{DCD329D2-F214-4200-A27F-D68E357F78CE}"/>
          </ac:picMkLst>
        </pc:picChg>
        <pc:picChg chg="add mod">
          <ac:chgData name="Ashley Hiew" userId="1484f601-80c4-4fab-ba0a-2389b1e833cf" providerId="ADAL" clId="{4922E5DB-B7F8-4E9C-B5E4-0B441ED31B52}" dt="2018-11-23T06:04:32.345" v="35506" actId="164"/>
          <ac:picMkLst>
            <pc:docMk/>
            <pc:sldMk cId="1551668651" sldId="381"/>
            <ac:picMk id="5" creationId="{8A3A07FE-6304-4D41-B8D2-2CF3AE2F1D67}"/>
          </ac:picMkLst>
        </pc:picChg>
        <pc:picChg chg="add del">
          <ac:chgData name="Ashley Hiew" userId="1484f601-80c4-4fab-ba0a-2389b1e833cf" providerId="ADAL" clId="{4922E5DB-B7F8-4E9C-B5E4-0B441ED31B52}" dt="2018-11-22T10:54:59.458" v="18865" actId="478"/>
          <ac:picMkLst>
            <pc:docMk/>
            <pc:sldMk cId="1551668651" sldId="381"/>
            <ac:picMk id="5" creationId="{9E131A08-D1AB-4DAB-962F-91D23965FA33}"/>
          </ac:picMkLst>
        </pc:picChg>
        <pc:picChg chg="add del mod">
          <ac:chgData name="Ashley Hiew" userId="1484f601-80c4-4fab-ba0a-2389b1e833cf" providerId="ADAL" clId="{4922E5DB-B7F8-4E9C-B5E4-0B441ED31B52}" dt="2018-11-22T10:53:22.722" v="18806" actId="478"/>
          <ac:picMkLst>
            <pc:docMk/>
            <pc:sldMk cId="1551668651" sldId="381"/>
            <ac:picMk id="8" creationId="{A2986471-C9DE-4B9E-BA35-8536C92248EF}"/>
          </ac:picMkLst>
        </pc:picChg>
        <pc:picChg chg="add mod">
          <ac:chgData name="Ashley Hiew" userId="1484f601-80c4-4fab-ba0a-2389b1e833cf" providerId="ADAL" clId="{4922E5DB-B7F8-4E9C-B5E4-0B441ED31B52}" dt="2018-11-23T06:04:37.209" v="35507" actId="164"/>
          <ac:picMkLst>
            <pc:docMk/>
            <pc:sldMk cId="1551668651" sldId="381"/>
            <ac:picMk id="8" creationId="{BF09675A-CFF0-4F36-8DBB-5AED62994F28}"/>
          </ac:picMkLst>
        </pc:picChg>
        <pc:picChg chg="add del mod topLvl">
          <ac:chgData name="Ashley Hiew" userId="1484f601-80c4-4fab-ba0a-2389b1e833cf" providerId="ADAL" clId="{4922E5DB-B7F8-4E9C-B5E4-0B441ED31B52}" dt="2018-11-23T06:02:46.866" v="35471" actId="478"/>
          <ac:picMkLst>
            <pc:docMk/>
            <pc:sldMk cId="1551668651" sldId="381"/>
            <ac:picMk id="9" creationId="{C725A0AE-BF6F-4389-BB28-EA9B3044D7B4}"/>
          </ac:picMkLst>
        </pc:picChg>
        <pc:picChg chg="add mod">
          <ac:chgData name="Ashley Hiew" userId="1484f601-80c4-4fab-ba0a-2389b1e833cf" providerId="ADAL" clId="{4922E5DB-B7F8-4E9C-B5E4-0B441ED31B52}" dt="2018-11-23T06:07:14.830" v="35630" actId="1076"/>
          <ac:picMkLst>
            <pc:docMk/>
            <pc:sldMk cId="1551668651" sldId="381"/>
            <ac:picMk id="17" creationId="{6FDAB4DD-5F7B-4952-89DA-AA4FA62970F1}"/>
          </ac:picMkLst>
        </pc:picChg>
        <pc:picChg chg="add mod">
          <ac:chgData name="Ashley Hiew" userId="1484f601-80c4-4fab-ba0a-2389b1e833cf" providerId="ADAL" clId="{4922E5DB-B7F8-4E9C-B5E4-0B441ED31B52}" dt="2018-11-23T06:08:10.506" v="35683" actId="1076"/>
          <ac:picMkLst>
            <pc:docMk/>
            <pc:sldMk cId="1551668651" sldId="381"/>
            <ac:picMk id="18" creationId="{F481418C-1AD1-4BE0-9433-ABFE156C4717}"/>
          </ac:picMkLst>
        </pc:picChg>
        <pc:picChg chg="add mod">
          <ac:chgData name="Ashley Hiew" userId="1484f601-80c4-4fab-ba0a-2389b1e833cf" providerId="ADAL" clId="{4922E5DB-B7F8-4E9C-B5E4-0B441ED31B52}" dt="2018-11-23T06:08:10.506" v="35683" actId="1076"/>
          <ac:picMkLst>
            <pc:docMk/>
            <pc:sldMk cId="1551668651" sldId="381"/>
            <ac:picMk id="19" creationId="{8660D9B6-5571-46C5-B958-E6AEA00518C9}"/>
          </ac:picMkLst>
        </pc:picChg>
        <pc:picChg chg="add mod">
          <ac:chgData name="Ashley Hiew" userId="1484f601-80c4-4fab-ba0a-2389b1e833cf" providerId="ADAL" clId="{4922E5DB-B7F8-4E9C-B5E4-0B441ED31B52}" dt="2018-11-23T06:08:10.506" v="35683" actId="1076"/>
          <ac:picMkLst>
            <pc:docMk/>
            <pc:sldMk cId="1551668651" sldId="381"/>
            <ac:picMk id="20" creationId="{FA3A2DAF-6B7A-4A63-95B1-E16131378CB4}"/>
          </ac:picMkLst>
        </pc:picChg>
        <pc:picChg chg="add del">
          <ac:chgData name="Ashley Hiew" userId="1484f601-80c4-4fab-ba0a-2389b1e833cf" providerId="ADAL" clId="{4922E5DB-B7F8-4E9C-B5E4-0B441ED31B52}" dt="2018-11-23T06:09:28.719" v="35783" actId="478"/>
          <ac:picMkLst>
            <pc:docMk/>
            <pc:sldMk cId="1551668651" sldId="381"/>
            <ac:picMk id="23" creationId="{9DF823E7-8008-4543-8DCB-97BCE93F1C2C}"/>
          </ac:picMkLst>
        </pc:picChg>
        <pc:picChg chg="add mod">
          <ac:chgData name="Ashley Hiew" userId="1484f601-80c4-4fab-ba0a-2389b1e833cf" providerId="ADAL" clId="{4922E5DB-B7F8-4E9C-B5E4-0B441ED31B52}" dt="2018-11-23T06:09:39.828" v="35790" actId="1076"/>
          <ac:picMkLst>
            <pc:docMk/>
            <pc:sldMk cId="1551668651" sldId="381"/>
            <ac:picMk id="24" creationId="{32F765D1-6D29-433B-B3CE-BC4F2415B8C3}"/>
          </ac:picMkLst>
        </pc:picChg>
        <pc:picChg chg="add mod">
          <ac:chgData name="Ashley Hiew" userId="1484f601-80c4-4fab-ba0a-2389b1e833cf" providerId="ADAL" clId="{4922E5DB-B7F8-4E9C-B5E4-0B441ED31B52}" dt="2018-11-23T06:09:33.419" v="35786" actId="1076"/>
          <ac:picMkLst>
            <pc:docMk/>
            <pc:sldMk cId="1551668651" sldId="381"/>
            <ac:picMk id="25" creationId="{434073A5-B128-4B15-8C27-072B96B52BDC}"/>
          </ac:picMkLst>
        </pc:picChg>
      </pc:sldChg>
      <pc:sldChg chg="addSp delSp modSp add">
        <pc:chgData name="Ashley Hiew" userId="1484f601-80c4-4fab-ba0a-2389b1e833cf" providerId="ADAL" clId="{4922E5DB-B7F8-4E9C-B5E4-0B441ED31B52}" dt="2018-11-23T04:49:37.932" v="31270" actId="14100"/>
        <pc:sldMkLst>
          <pc:docMk/>
          <pc:sldMk cId="358304337" sldId="382"/>
        </pc:sldMkLst>
        <pc:spChg chg="mod">
          <ac:chgData name="Ashley Hiew" userId="1484f601-80c4-4fab-ba0a-2389b1e833cf" providerId="ADAL" clId="{4922E5DB-B7F8-4E9C-B5E4-0B441ED31B52}" dt="2018-11-23T04:47:44.114" v="31184" actId="1076"/>
          <ac:spMkLst>
            <pc:docMk/>
            <pc:sldMk cId="358304337" sldId="382"/>
            <ac:spMk id="2" creationId="{E02F48C0-A242-41F1-A2F4-98054E39084C}"/>
          </ac:spMkLst>
        </pc:spChg>
        <pc:spChg chg="del mod">
          <ac:chgData name="Ashley Hiew" userId="1484f601-80c4-4fab-ba0a-2389b1e833cf" providerId="ADAL" clId="{4922E5DB-B7F8-4E9C-B5E4-0B441ED31B52}" dt="2018-11-23T04:46:57.698" v="31074" actId="478"/>
          <ac:spMkLst>
            <pc:docMk/>
            <pc:sldMk cId="358304337" sldId="382"/>
            <ac:spMk id="3" creationId="{EAA6B687-8F72-47B1-96EF-F968B915C129}"/>
          </ac:spMkLst>
        </pc:spChg>
        <pc:spChg chg="add mod">
          <ac:chgData name="Ashley Hiew" userId="1484f601-80c4-4fab-ba0a-2389b1e833cf" providerId="ADAL" clId="{4922E5DB-B7F8-4E9C-B5E4-0B441ED31B52}" dt="2018-11-23T04:48:33.900" v="31252" actId="313"/>
          <ac:spMkLst>
            <pc:docMk/>
            <pc:sldMk cId="358304337" sldId="382"/>
            <ac:spMk id="8" creationId="{46E42C18-FE3D-40A2-8932-0BEBEA5B2DA4}"/>
          </ac:spMkLst>
        </pc:spChg>
        <pc:spChg chg="add mod">
          <ac:chgData name="Ashley Hiew" userId="1484f601-80c4-4fab-ba0a-2389b1e833cf" providerId="ADAL" clId="{4922E5DB-B7F8-4E9C-B5E4-0B441ED31B52}" dt="2018-11-23T04:48:44.079" v="31255" actId="207"/>
          <ac:spMkLst>
            <pc:docMk/>
            <pc:sldMk cId="358304337" sldId="382"/>
            <ac:spMk id="9" creationId="{23878C06-7797-4620-B8CE-76CE8549B55D}"/>
          </ac:spMkLst>
        </pc:spChg>
        <pc:spChg chg="add mod">
          <ac:chgData name="Ashley Hiew" userId="1484f601-80c4-4fab-ba0a-2389b1e833cf" providerId="ADAL" clId="{4922E5DB-B7F8-4E9C-B5E4-0B441ED31B52}" dt="2018-11-23T04:48:51.974" v="31258" actId="207"/>
          <ac:spMkLst>
            <pc:docMk/>
            <pc:sldMk cId="358304337" sldId="382"/>
            <ac:spMk id="10" creationId="{A90C9CB9-9A52-43AB-969C-AA8231C423CD}"/>
          </ac:spMkLst>
        </pc:spChg>
        <pc:spChg chg="add mod">
          <ac:chgData name="Ashley Hiew" userId="1484f601-80c4-4fab-ba0a-2389b1e833cf" providerId="ADAL" clId="{4922E5DB-B7F8-4E9C-B5E4-0B441ED31B52}" dt="2018-11-23T04:49:00.521" v="31260" actId="14100"/>
          <ac:spMkLst>
            <pc:docMk/>
            <pc:sldMk cId="358304337" sldId="382"/>
            <ac:spMk id="11" creationId="{C1460B7D-ADD0-42BA-9D79-222B9215C564}"/>
          </ac:spMkLst>
        </pc:spChg>
        <pc:spChg chg="add mod">
          <ac:chgData name="Ashley Hiew" userId="1484f601-80c4-4fab-ba0a-2389b1e833cf" providerId="ADAL" clId="{4922E5DB-B7F8-4E9C-B5E4-0B441ED31B52}" dt="2018-11-23T04:49:08.784" v="31262" actId="14100"/>
          <ac:spMkLst>
            <pc:docMk/>
            <pc:sldMk cId="358304337" sldId="382"/>
            <ac:spMk id="12" creationId="{64804A8D-7E5A-45B9-A01E-602E81BDF6B6}"/>
          </ac:spMkLst>
        </pc:spChg>
        <pc:picChg chg="add mod">
          <ac:chgData name="Ashley Hiew" userId="1484f601-80c4-4fab-ba0a-2389b1e833cf" providerId="ADAL" clId="{4922E5DB-B7F8-4E9C-B5E4-0B441ED31B52}" dt="2018-11-22T09:48:50.623" v="18395" actId="1076"/>
          <ac:picMkLst>
            <pc:docMk/>
            <pc:sldMk cId="358304337" sldId="382"/>
            <ac:picMk id="4" creationId="{AC3C200F-C874-4115-8FCD-AED5D1318D4C}"/>
          </ac:picMkLst>
        </pc:picChg>
        <pc:picChg chg="add mod">
          <ac:chgData name="Ashley Hiew" userId="1484f601-80c4-4fab-ba0a-2389b1e833cf" providerId="ADAL" clId="{4922E5DB-B7F8-4E9C-B5E4-0B441ED31B52}" dt="2018-11-23T04:48:14.326" v="31197" actId="1076"/>
          <ac:picMkLst>
            <pc:docMk/>
            <pc:sldMk cId="358304337" sldId="382"/>
            <ac:picMk id="5" creationId="{32ECB545-23AD-4571-840D-43A82546FFAD}"/>
          </ac:picMkLst>
        </pc:picChg>
        <pc:picChg chg="add mod ord">
          <ac:chgData name="Ashley Hiew" userId="1484f601-80c4-4fab-ba0a-2389b1e833cf" providerId="ADAL" clId="{4922E5DB-B7F8-4E9C-B5E4-0B441ED31B52}" dt="2018-11-23T04:48:11.294" v="31196" actId="1076"/>
          <ac:picMkLst>
            <pc:docMk/>
            <pc:sldMk cId="358304337" sldId="382"/>
            <ac:picMk id="6" creationId="{42FFFDAC-C17A-4307-9E7B-51224B08DFFF}"/>
          </ac:picMkLst>
        </pc:picChg>
        <pc:picChg chg="add mod">
          <ac:chgData name="Ashley Hiew" userId="1484f601-80c4-4fab-ba0a-2389b1e833cf" providerId="ADAL" clId="{4922E5DB-B7F8-4E9C-B5E4-0B441ED31B52}" dt="2018-11-23T04:48:03.309" v="31192" actId="14100"/>
          <ac:picMkLst>
            <pc:docMk/>
            <pc:sldMk cId="358304337" sldId="382"/>
            <ac:picMk id="7" creationId="{04761961-5616-416A-96FF-CCA60CB98C5A}"/>
          </ac:picMkLst>
        </pc:picChg>
        <pc:cxnChg chg="add mod">
          <ac:chgData name="Ashley Hiew" userId="1484f601-80c4-4fab-ba0a-2389b1e833cf" providerId="ADAL" clId="{4922E5DB-B7F8-4E9C-B5E4-0B441ED31B52}" dt="2018-11-23T04:49:25.257" v="31264" actId="208"/>
          <ac:cxnSpMkLst>
            <pc:docMk/>
            <pc:sldMk cId="358304337" sldId="382"/>
            <ac:cxnSpMk id="14" creationId="{7592B4BF-A597-47BE-96A8-54788E6EF75B}"/>
          </ac:cxnSpMkLst>
        </pc:cxnChg>
        <pc:cxnChg chg="add mod">
          <ac:chgData name="Ashley Hiew" userId="1484f601-80c4-4fab-ba0a-2389b1e833cf" providerId="ADAL" clId="{4922E5DB-B7F8-4E9C-B5E4-0B441ED31B52}" dt="2018-11-23T04:49:32.125" v="31267" actId="14100"/>
          <ac:cxnSpMkLst>
            <pc:docMk/>
            <pc:sldMk cId="358304337" sldId="382"/>
            <ac:cxnSpMk id="15" creationId="{51A6475F-8D94-4FB5-8671-0A6E2EAFB492}"/>
          </ac:cxnSpMkLst>
        </pc:cxnChg>
        <pc:cxnChg chg="add mod">
          <ac:chgData name="Ashley Hiew" userId="1484f601-80c4-4fab-ba0a-2389b1e833cf" providerId="ADAL" clId="{4922E5DB-B7F8-4E9C-B5E4-0B441ED31B52}" dt="2018-11-23T04:49:37.932" v="31270" actId="14100"/>
          <ac:cxnSpMkLst>
            <pc:docMk/>
            <pc:sldMk cId="358304337" sldId="382"/>
            <ac:cxnSpMk id="18" creationId="{34C1F04D-66AB-490A-9525-E63780BB7DC2}"/>
          </ac:cxnSpMkLst>
        </pc:cxnChg>
      </pc:sldChg>
      <pc:sldChg chg="addSp delSp modSp add">
        <pc:chgData name="Ashley Hiew" userId="1484f601-80c4-4fab-ba0a-2389b1e833cf" providerId="ADAL" clId="{4922E5DB-B7F8-4E9C-B5E4-0B441ED31B52}" dt="2018-11-23T04:52:34.030" v="31367" actId="1076"/>
        <pc:sldMkLst>
          <pc:docMk/>
          <pc:sldMk cId="2335581489" sldId="383"/>
        </pc:sldMkLst>
        <pc:spChg chg="del mod">
          <ac:chgData name="Ashley Hiew" userId="1484f601-80c4-4fab-ba0a-2389b1e833cf" providerId="ADAL" clId="{4922E5DB-B7F8-4E9C-B5E4-0B441ED31B52}" dt="2018-11-23T04:50:00.942" v="31274" actId="478"/>
          <ac:spMkLst>
            <pc:docMk/>
            <pc:sldMk cId="2335581489" sldId="383"/>
            <ac:spMk id="2" creationId="{625FC3C5-AB4E-47B1-882A-4E4BE15CD1E2}"/>
          </ac:spMkLst>
        </pc:spChg>
        <pc:spChg chg="mod">
          <ac:chgData name="Ashley Hiew" userId="1484f601-80c4-4fab-ba0a-2389b1e833cf" providerId="ADAL" clId="{4922E5DB-B7F8-4E9C-B5E4-0B441ED31B52}" dt="2018-11-23T04:50:13.754" v="31286" actId="14100"/>
          <ac:spMkLst>
            <pc:docMk/>
            <pc:sldMk cId="2335581489" sldId="383"/>
            <ac:spMk id="3" creationId="{3E0BAB03-B8A9-4775-A746-8C5D0B1CE9D8}"/>
          </ac:spMkLst>
        </pc:spChg>
        <pc:spChg chg="add mod">
          <ac:chgData name="Ashley Hiew" userId="1484f601-80c4-4fab-ba0a-2389b1e833cf" providerId="ADAL" clId="{4922E5DB-B7F8-4E9C-B5E4-0B441ED31B52}" dt="2018-11-23T04:50:54.912" v="31316" actId="207"/>
          <ac:spMkLst>
            <pc:docMk/>
            <pc:sldMk cId="2335581489" sldId="383"/>
            <ac:spMk id="9" creationId="{4964354F-C279-4DE0-AF4F-1406CBDD735E}"/>
          </ac:spMkLst>
        </pc:spChg>
        <pc:spChg chg="add mod">
          <ac:chgData name="Ashley Hiew" userId="1484f601-80c4-4fab-ba0a-2389b1e833cf" providerId="ADAL" clId="{4922E5DB-B7F8-4E9C-B5E4-0B441ED31B52}" dt="2018-11-23T04:51:21.956" v="31324" actId="14100"/>
          <ac:spMkLst>
            <pc:docMk/>
            <pc:sldMk cId="2335581489" sldId="383"/>
            <ac:spMk id="12" creationId="{ED2ADCFA-9C85-4A3C-BFA5-C81A703CC017}"/>
          </ac:spMkLst>
        </pc:spChg>
        <pc:spChg chg="add mod">
          <ac:chgData name="Ashley Hiew" userId="1484f601-80c4-4fab-ba0a-2389b1e833cf" providerId="ADAL" clId="{4922E5DB-B7F8-4E9C-B5E4-0B441ED31B52}" dt="2018-11-23T04:51:29.669" v="31326" actId="14100"/>
          <ac:spMkLst>
            <pc:docMk/>
            <pc:sldMk cId="2335581489" sldId="383"/>
            <ac:spMk id="13" creationId="{341756BE-CCFC-4C45-8622-DDBAB2513AB3}"/>
          </ac:spMkLst>
        </pc:spChg>
        <pc:spChg chg="add mod">
          <ac:chgData name="Ashley Hiew" userId="1484f601-80c4-4fab-ba0a-2389b1e833cf" providerId="ADAL" clId="{4922E5DB-B7F8-4E9C-B5E4-0B441ED31B52}" dt="2018-11-23T04:52:18.227" v="31339" actId="14100"/>
          <ac:spMkLst>
            <pc:docMk/>
            <pc:sldMk cId="2335581489" sldId="383"/>
            <ac:spMk id="26" creationId="{F5AFC6C5-98CE-4CCA-B569-CDE0EBE7CD37}"/>
          </ac:spMkLst>
        </pc:spChg>
        <pc:spChg chg="add mod">
          <ac:chgData name="Ashley Hiew" userId="1484f601-80c4-4fab-ba0a-2389b1e833cf" providerId="ADAL" clId="{4922E5DB-B7F8-4E9C-B5E4-0B441ED31B52}" dt="2018-11-23T04:52:34.030" v="31367" actId="1076"/>
          <ac:spMkLst>
            <pc:docMk/>
            <pc:sldMk cId="2335581489" sldId="383"/>
            <ac:spMk id="27" creationId="{B9B629FA-C2BA-4E33-B753-8A48E2EBF922}"/>
          </ac:spMkLst>
        </pc:spChg>
        <pc:picChg chg="add mod">
          <ac:chgData name="Ashley Hiew" userId="1484f601-80c4-4fab-ba0a-2389b1e833cf" providerId="ADAL" clId="{4922E5DB-B7F8-4E9C-B5E4-0B441ED31B52}" dt="2018-11-23T04:50:38.358" v="31308" actId="1076"/>
          <ac:picMkLst>
            <pc:docMk/>
            <pc:sldMk cId="2335581489" sldId="383"/>
            <ac:picMk id="4" creationId="{2702FCF4-5A3D-43C8-A8C6-3AF8879310C3}"/>
          </ac:picMkLst>
        </pc:picChg>
        <pc:picChg chg="add mod">
          <ac:chgData name="Ashley Hiew" userId="1484f601-80c4-4fab-ba0a-2389b1e833cf" providerId="ADAL" clId="{4922E5DB-B7F8-4E9C-B5E4-0B441ED31B52}" dt="2018-11-23T04:50:44.790" v="31313" actId="1076"/>
          <ac:picMkLst>
            <pc:docMk/>
            <pc:sldMk cId="2335581489" sldId="383"/>
            <ac:picMk id="5" creationId="{01167688-722A-4EF6-815F-F4887A3D3FEC}"/>
          </ac:picMkLst>
        </pc:picChg>
        <pc:picChg chg="add mod">
          <ac:chgData name="Ashley Hiew" userId="1484f601-80c4-4fab-ba0a-2389b1e833cf" providerId="ADAL" clId="{4922E5DB-B7F8-4E9C-B5E4-0B441ED31B52}" dt="2018-11-23T04:50:42.895" v="31311" actId="1076"/>
          <ac:picMkLst>
            <pc:docMk/>
            <pc:sldMk cId="2335581489" sldId="383"/>
            <ac:picMk id="6" creationId="{764D9AC5-668C-444C-B6A5-36B83152372A}"/>
          </ac:picMkLst>
        </pc:picChg>
        <pc:picChg chg="add mod">
          <ac:chgData name="Ashley Hiew" userId="1484f601-80c4-4fab-ba0a-2389b1e833cf" providerId="ADAL" clId="{4922E5DB-B7F8-4E9C-B5E4-0B441ED31B52}" dt="2018-11-23T04:50:28.260" v="31298" actId="1076"/>
          <ac:picMkLst>
            <pc:docMk/>
            <pc:sldMk cId="2335581489" sldId="383"/>
            <ac:picMk id="7" creationId="{C88BF258-F06A-4269-80FA-812C3F6738BB}"/>
          </ac:picMkLst>
        </pc:picChg>
        <pc:picChg chg="add mod">
          <ac:chgData name="Ashley Hiew" userId="1484f601-80c4-4fab-ba0a-2389b1e833cf" providerId="ADAL" clId="{4922E5DB-B7F8-4E9C-B5E4-0B441ED31B52}" dt="2018-11-23T04:50:43.895" v="31312" actId="1076"/>
          <ac:picMkLst>
            <pc:docMk/>
            <pc:sldMk cId="2335581489" sldId="383"/>
            <ac:picMk id="8" creationId="{6A04BC8C-56AA-4E25-9900-53B83B945B8C}"/>
          </ac:picMkLst>
        </pc:picChg>
        <pc:cxnChg chg="add mod">
          <ac:chgData name="Ashley Hiew" userId="1484f601-80c4-4fab-ba0a-2389b1e833cf" providerId="ADAL" clId="{4922E5DB-B7F8-4E9C-B5E4-0B441ED31B52}" dt="2018-11-23T04:51:35.622" v="31327" actId="14100"/>
          <ac:cxnSpMkLst>
            <pc:docMk/>
            <pc:sldMk cId="2335581489" sldId="383"/>
            <ac:cxnSpMk id="11" creationId="{22EDEE95-9E77-4AA9-A681-C554F97BDD7A}"/>
          </ac:cxnSpMkLst>
        </pc:cxnChg>
        <pc:cxnChg chg="add mod">
          <ac:chgData name="Ashley Hiew" userId="1484f601-80c4-4fab-ba0a-2389b1e833cf" providerId="ADAL" clId="{4922E5DB-B7F8-4E9C-B5E4-0B441ED31B52}" dt="2018-11-23T04:51:46.431" v="31330" actId="14100"/>
          <ac:cxnSpMkLst>
            <pc:docMk/>
            <pc:sldMk cId="2335581489" sldId="383"/>
            <ac:cxnSpMk id="15" creationId="{04B4B1A9-2476-4F92-B180-864528C99A72}"/>
          </ac:cxnSpMkLst>
        </pc:cxnChg>
        <pc:cxnChg chg="add mod">
          <ac:chgData name="Ashley Hiew" userId="1484f601-80c4-4fab-ba0a-2389b1e833cf" providerId="ADAL" clId="{4922E5DB-B7F8-4E9C-B5E4-0B441ED31B52}" dt="2018-11-23T04:51:58.193" v="31333" actId="14100"/>
          <ac:cxnSpMkLst>
            <pc:docMk/>
            <pc:sldMk cId="2335581489" sldId="383"/>
            <ac:cxnSpMk id="18" creationId="{F3313AC6-2971-4280-919D-90634CCF2CC0}"/>
          </ac:cxnSpMkLst>
        </pc:cxnChg>
        <pc:cxnChg chg="add mod">
          <ac:chgData name="Ashley Hiew" userId="1484f601-80c4-4fab-ba0a-2389b1e833cf" providerId="ADAL" clId="{4922E5DB-B7F8-4E9C-B5E4-0B441ED31B52}" dt="2018-11-23T04:52:09.265" v="31337" actId="14100"/>
          <ac:cxnSpMkLst>
            <pc:docMk/>
            <pc:sldMk cId="2335581489" sldId="383"/>
            <ac:cxnSpMk id="21" creationId="{66FC7269-2820-45D0-85B1-2FE69CEDBB8B}"/>
          </ac:cxnSpMkLst>
        </pc:cxnChg>
      </pc:sldChg>
      <pc:sldChg chg="addSp delSp modSp add">
        <pc:chgData name="Ashley Hiew" userId="1484f601-80c4-4fab-ba0a-2389b1e833cf" providerId="ADAL" clId="{4922E5DB-B7F8-4E9C-B5E4-0B441ED31B52}" dt="2018-11-23T05:32:37.003" v="33929" actId="403"/>
        <pc:sldMkLst>
          <pc:docMk/>
          <pc:sldMk cId="2337786108" sldId="384"/>
        </pc:sldMkLst>
        <pc:spChg chg="del">
          <ac:chgData name="Ashley Hiew" userId="1484f601-80c4-4fab-ba0a-2389b1e833cf" providerId="ADAL" clId="{4922E5DB-B7F8-4E9C-B5E4-0B441ED31B52}" dt="2018-11-23T05:28:33.713" v="33595" actId="478"/>
          <ac:spMkLst>
            <pc:docMk/>
            <pc:sldMk cId="2337786108" sldId="384"/>
            <ac:spMk id="2" creationId="{D9597435-C1B7-4C36-9C93-0EA481B3B299}"/>
          </ac:spMkLst>
        </pc:spChg>
        <pc:spChg chg="mod">
          <ac:chgData name="Ashley Hiew" userId="1484f601-80c4-4fab-ba0a-2389b1e833cf" providerId="ADAL" clId="{4922E5DB-B7F8-4E9C-B5E4-0B441ED31B52}" dt="2018-11-23T05:32:01.823" v="33860" actId="20577"/>
          <ac:spMkLst>
            <pc:docMk/>
            <pc:sldMk cId="2337786108" sldId="384"/>
            <ac:spMk id="3" creationId="{72F7194F-68AF-48C6-94A1-A9259C3A527C}"/>
          </ac:spMkLst>
        </pc:spChg>
        <pc:spChg chg="add mod">
          <ac:chgData name="Ashley Hiew" userId="1484f601-80c4-4fab-ba0a-2389b1e833cf" providerId="ADAL" clId="{4922E5DB-B7F8-4E9C-B5E4-0B441ED31B52}" dt="2018-11-23T05:31:33.312" v="33806" actId="1076"/>
          <ac:spMkLst>
            <pc:docMk/>
            <pc:sldMk cId="2337786108" sldId="384"/>
            <ac:spMk id="7" creationId="{39DA5013-B516-41DA-969F-E9536BCEF8D4}"/>
          </ac:spMkLst>
        </pc:spChg>
        <pc:spChg chg="add mod">
          <ac:chgData name="Ashley Hiew" userId="1484f601-80c4-4fab-ba0a-2389b1e833cf" providerId="ADAL" clId="{4922E5DB-B7F8-4E9C-B5E4-0B441ED31B52}" dt="2018-11-23T05:31:50.735" v="33847" actId="20577"/>
          <ac:spMkLst>
            <pc:docMk/>
            <pc:sldMk cId="2337786108" sldId="384"/>
            <ac:spMk id="8" creationId="{48A37703-D47C-40B1-88F2-B6F3F4E0D224}"/>
          </ac:spMkLst>
        </pc:spChg>
        <pc:spChg chg="add mod">
          <ac:chgData name="Ashley Hiew" userId="1484f601-80c4-4fab-ba0a-2389b1e833cf" providerId="ADAL" clId="{4922E5DB-B7F8-4E9C-B5E4-0B441ED31B52}" dt="2018-11-23T05:32:37.003" v="33929" actId="403"/>
          <ac:spMkLst>
            <pc:docMk/>
            <pc:sldMk cId="2337786108" sldId="384"/>
            <ac:spMk id="9" creationId="{351266A4-0560-4B0D-9EE7-8DE7208C9F3F}"/>
          </ac:spMkLst>
        </pc:spChg>
        <pc:picChg chg="add mod">
          <ac:chgData name="Ashley Hiew" userId="1484f601-80c4-4fab-ba0a-2389b1e833cf" providerId="ADAL" clId="{4922E5DB-B7F8-4E9C-B5E4-0B441ED31B52}" dt="2018-11-23T05:31:10.419" v="33773" actId="1076"/>
          <ac:picMkLst>
            <pc:docMk/>
            <pc:sldMk cId="2337786108" sldId="384"/>
            <ac:picMk id="4" creationId="{E5776074-600D-4BD4-B0EF-599AA90746FD}"/>
          </ac:picMkLst>
        </pc:picChg>
        <pc:picChg chg="add mod">
          <ac:chgData name="Ashley Hiew" userId="1484f601-80c4-4fab-ba0a-2389b1e833cf" providerId="ADAL" clId="{4922E5DB-B7F8-4E9C-B5E4-0B441ED31B52}" dt="2018-11-23T05:31:09.227" v="33772" actId="1076"/>
          <ac:picMkLst>
            <pc:docMk/>
            <pc:sldMk cId="2337786108" sldId="384"/>
            <ac:picMk id="5" creationId="{19F7A144-492F-420A-B38B-6C97C1D4472C}"/>
          </ac:picMkLst>
        </pc:picChg>
        <pc:picChg chg="add mod">
          <ac:chgData name="Ashley Hiew" userId="1484f601-80c4-4fab-ba0a-2389b1e833cf" providerId="ADAL" clId="{4922E5DB-B7F8-4E9C-B5E4-0B441ED31B52}" dt="2018-11-23T05:31:12.203" v="33774" actId="1076"/>
          <ac:picMkLst>
            <pc:docMk/>
            <pc:sldMk cId="2337786108" sldId="384"/>
            <ac:picMk id="6" creationId="{CE444290-DE8B-4871-A57B-8303D62D04F0}"/>
          </ac:picMkLst>
        </pc:picChg>
        <pc:picChg chg="add del">
          <ac:chgData name="Ashley Hiew" userId="1484f601-80c4-4fab-ba0a-2389b1e833cf" providerId="ADAL" clId="{4922E5DB-B7F8-4E9C-B5E4-0B441ED31B52}" dt="2018-11-22T10:49:48.817" v="18796"/>
          <ac:picMkLst>
            <pc:docMk/>
            <pc:sldMk cId="2337786108" sldId="384"/>
            <ac:picMk id="7" creationId="{04D3D684-A059-4555-ADFB-E9A02133315A}"/>
          </ac:picMkLst>
        </pc:picChg>
      </pc:sldChg>
      <pc:sldChg chg="addSp delSp modSp add">
        <pc:chgData name="Ashley Hiew" userId="1484f601-80c4-4fab-ba0a-2389b1e833cf" providerId="ADAL" clId="{4922E5DB-B7F8-4E9C-B5E4-0B441ED31B52}" dt="2018-11-23T06:02:10.891" v="35468" actId="14100"/>
        <pc:sldMkLst>
          <pc:docMk/>
          <pc:sldMk cId="1770530464" sldId="385"/>
        </pc:sldMkLst>
        <pc:spChg chg="del">
          <ac:chgData name="Ashley Hiew" userId="1484f601-80c4-4fab-ba0a-2389b1e833cf" providerId="ADAL" clId="{4922E5DB-B7F8-4E9C-B5E4-0B441ED31B52}" dt="2018-11-23T05:58:36.116" v="35398" actId="478"/>
          <ac:spMkLst>
            <pc:docMk/>
            <pc:sldMk cId="1770530464" sldId="385"/>
            <ac:spMk id="2" creationId="{17F0A597-1B64-4600-9327-6A654B765532}"/>
          </ac:spMkLst>
        </pc:spChg>
        <pc:spChg chg="del">
          <ac:chgData name="Ashley Hiew" userId="1484f601-80c4-4fab-ba0a-2389b1e833cf" providerId="ADAL" clId="{4922E5DB-B7F8-4E9C-B5E4-0B441ED31B52}" dt="2018-11-23T05:58:43.752" v="35401" actId="478"/>
          <ac:spMkLst>
            <pc:docMk/>
            <pc:sldMk cId="1770530464" sldId="385"/>
            <ac:spMk id="3" creationId="{9CEC93F6-701E-4E83-B3B2-E3F526AA305C}"/>
          </ac:spMkLst>
        </pc:spChg>
        <pc:spChg chg="add mod">
          <ac:chgData name="Ashley Hiew" userId="1484f601-80c4-4fab-ba0a-2389b1e833cf" providerId="ADAL" clId="{4922E5DB-B7F8-4E9C-B5E4-0B441ED31B52}" dt="2018-11-23T06:01:10.786" v="35451" actId="1076"/>
          <ac:spMkLst>
            <pc:docMk/>
            <pc:sldMk cId="1770530464" sldId="385"/>
            <ac:spMk id="7" creationId="{924B7D1F-49B1-425E-ACE0-C2E00BC72E92}"/>
          </ac:spMkLst>
        </pc:spChg>
        <pc:spChg chg="add mod">
          <ac:chgData name="Ashley Hiew" userId="1484f601-80c4-4fab-ba0a-2389b1e833cf" providerId="ADAL" clId="{4922E5DB-B7F8-4E9C-B5E4-0B441ED31B52}" dt="2018-11-23T06:01:29.958" v="35456" actId="1076"/>
          <ac:spMkLst>
            <pc:docMk/>
            <pc:sldMk cId="1770530464" sldId="385"/>
            <ac:spMk id="10" creationId="{2A15D20C-90A1-4ECC-883F-446EDF59321D}"/>
          </ac:spMkLst>
        </pc:spChg>
        <pc:spChg chg="add mod">
          <ac:chgData name="Ashley Hiew" userId="1484f601-80c4-4fab-ba0a-2389b1e833cf" providerId="ADAL" clId="{4922E5DB-B7F8-4E9C-B5E4-0B441ED31B52}" dt="2018-11-23T06:01:43.247" v="35458" actId="1076"/>
          <ac:spMkLst>
            <pc:docMk/>
            <pc:sldMk cId="1770530464" sldId="385"/>
            <ac:spMk id="15" creationId="{9CEF5EEB-96F1-4996-991D-A167B77B818F}"/>
          </ac:spMkLst>
        </pc:spChg>
        <pc:spChg chg="add mod">
          <ac:chgData name="Ashley Hiew" userId="1484f601-80c4-4fab-ba0a-2389b1e833cf" providerId="ADAL" clId="{4922E5DB-B7F8-4E9C-B5E4-0B441ED31B52}" dt="2018-11-23T06:01:49.839" v="35461" actId="14100"/>
          <ac:spMkLst>
            <pc:docMk/>
            <pc:sldMk cId="1770530464" sldId="385"/>
            <ac:spMk id="20" creationId="{741D4881-6C94-4409-9434-F06BDBA6A9AC}"/>
          </ac:spMkLst>
        </pc:spChg>
        <pc:picChg chg="add del mod">
          <ac:chgData name="Ashley Hiew" userId="1484f601-80c4-4fab-ba0a-2389b1e833cf" providerId="ADAL" clId="{4922E5DB-B7F8-4E9C-B5E4-0B441ED31B52}" dt="2018-11-23T05:54:09.151" v="34942" actId="478"/>
          <ac:picMkLst>
            <pc:docMk/>
            <pc:sldMk cId="1770530464" sldId="385"/>
            <ac:picMk id="4" creationId="{0A7ACC81-4CD0-46D2-B215-B1402BE69C5E}"/>
          </ac:picMkLst>
        </pc:picChg>
        <pc:picChg chg="add mod">
          <ac:chgData name="Ashley Hiew" userId="1484f601-80c4-4fab-ba0a-2389b1e833cf" providerId="ADAL" clId="{4922E5DB-B7F8-4E9C-B5E4-0B441ED31B52}" dt="2018-11-23T06:00:53.697" v="35444" actId="1076"/>
          <ac:picMkLst>
            <pc:docMk/>
            <pc:sldMk cId="1770530464" sldId="385"/>
            <ac:picMk id="5" creationId="{F8B82C05-BA38-4907-BBC9-C1D179D1A3EA}"/>
          </ac:picMkLst>
        </pc:picChg>
        <pc:picChg chg="add mod modCrop">
          <ac:chgData name="Ashley Hiew" userId="1484f601-80c4-4fab-ba0a-2389b1e833cf" providerId="ADAL" clId="{4922E5DB-B7F8-4E9C-B5E4-0B441ED31B52}" dt="2018-11-23T06:01:07.372" v="35450" actId="1076"/>
          <ac:picMkLst>
            <pc:docMk/>
            <pc:sldMk cId="1770530464" sldId="385"/>
            <ac:picMk id="6" creationId="{A3F315E8-76A6-4309-A306-53F746735B0A}"/>
          </ac:picMkLst>
        </pc:picChg>
        <pc:picChg chg="add mod ord">
          <ac:chgData name="Ashley Hiew" userId="1484f601-80c4-4fab-ba0a-2389b1e833cf" providerId="ADAL" clId="{4922E5DB-B7F8-4E9C-B5E4-0B441ED31B52}" dt="2018-11-23T06:01:26.989" v="35455" actId="1076"/>
          <ac:picMkLst>
            <pc:docMk/>
            <pc:sldMk cId="1770530464" sldId="385"/>
            <ac:picMk id="16" creationId="{F1768426-AE1C-4C44-9240-216155BD8FA0}"/>
          </ac:picMkLst>
        </pc:picChg>
        <pc:cxnChg chg="add mod">
          <ac:chgData name="Ashley Hiew" userId="1484f601-80c4-4fab-ba0a-2389b1e833cf" providerId="ADAL" clId="{4922E5DB-B7F8-4E9C-B5E4-0B441ED31B52}" dt="2018-11-23T06:01:32.573" v="35457" actId="14100"/>
          <ac:cxnSpMkLst>
            <pc:docMk/>
            <pc:sldMk cId="1770530464" sldId="385"/>
            <ac:cxnSpMk id="9" creationId="{50F989A1-74AE-4421-8557-70FD99320C95}"/>
          </ac:cxnSpMkLst>
        </pc:cxnChg>
        <pc:cxnChg chg="add mod">
          <ac:chgData name="Ashley Hiew" userId="1484f601-80c4-4fab-ba0a-2389b1e833cf" providerId="ADAL" clId="{4922E5DB-B7F8-4E9C-B5E4-0B441ED31B52}" dt="2018-11-23T06:01:56.776" v="35464" actId="14100"/>
          <ac:cxnSpMkLst>
            <pc:docMk/>
            <pc:sldMk cId="1770530464" sldId="385"/>
            <ac:cxnSpMk id="21" creationId="{DCF2A040-D157-4428-8374-8AC2F00E9029}"/>
          </ac:cxnSpMkLst>
        </pc:cxnChg>
        <pc:cxnChg chg="add mod">
          <ac:chgData name="Ashley Hiew" userId="1484f601-80c4-4fab-ba0a-2389b1e833cf" providerId="ADAL" clId="{4922E5DB-B7F8-4E9C-B5E4-0B441ED31B52}" dt="2018-11-23T06:02:10.891" v="35468" actId="14100"/>
          <ac:cxnSpMkLst>
            <pc:docMk/>
            <pc:sldMk cId="1770530464" sldId="385"/>
            <ac:cxnSpMk id="24" creationId="{77C44570-D063-4F36-8032-439ACCB81C0C}"/>
          </ac:cxnSpMkLst>
        </pc:cxnChg>
      </pc:sldChg>
      <pc:sldChg chg="addSp modSp add ord">
        <pc:chgData name="Ashley Hiew" userId="1484f601-80c4-4fab-ba0a-2389b1e833cf" providerId="ADAL" clId="{4922E5DB-B7F8-4E9C-B5E4-0B441ED31B52}" dt="2018-11-23T05:49:59.449" v="34734" actId="20577"/>
        <pc:sldMkLst>
          <pc:docMk/>
          <pc:sldMk cId="2482347569" sldId="386"/>
        </pc:sldMkLst>
        <pc:spChg chg="mod">
          <ac:chgData name="Ashley Hiew" userId="1484f601-80c4-4fab-ba0a-2389b1e833cf" providerId="ADAL" clId="{4922E5DB-B7F8-4E9C-B5E4-0B441ED31B52}" dt="2018-11-23T05:49:59.449" v="34734" actId="20577"/>
          <ac:spMkLst>
            <pc:docMk/>
            <pc:sldMk cId="2482347569" sldId="386"/>
            <ac:spMk id="2" creationId="{0D2F79E0-233A-4108-B338-EB0D90D315E0}"/>
          </ac:spMkLst>
        </pc:spChg>
        <pc:spChg chg="mod">
          <ac:chgData name="Ashley Hiew" userId="1484f601-80c4-4fab-ba0a-2389b1e833cf" providerId="ADAL" clId="{4922E5DB-B7F8-4E9C-B5E4-0B441ED31B52}" dt="2018-11-23T04:37:58.126" v="30527" actId="1076"/>
          <ac:spMkLst>
            <pc:docMk/>
            <pc:sldMk cId="2482347569" sldId="386"/>
            <ac:spMk id="3" creationId="{FB29B57D-553E-45CF-87CD-643437517B43}"/>
          </ac:spMkLst>
        </pc:spChg>
        <pc:spChg chg="add mod">
          <ac:chgData name="Ashley Hiew" userId="1484f601-80c4-4fab-ba0a-2389b1e833cf" providerId="ADAL" clId="{4922E5DB-B7F8-4E9C-B5E4-0B441ED31B52}" dt="2018-11-23T04:38:13.712" v="30534" actId="207"/>
          <ac:spMkLst>
            <pc:docMk/>
            <pc:sldMk cId="2482347569" sldId="386"/>
            <ac:spMk id="6" creationId="{6B33E150-1162-4ABB-BE7E-9B121C83E637}"/>
          </ac:spMkLst>
        </pc:spChg>
        <pc:spChg chg="add mod">
          <ac:chgData name="Ashley Hiew" userId="1484f601-80c4-4fab-ba0a-2389b1e833cf" providerId="ADAL" clId="{4922E5DB-B7F8-4E9C-B5E4-0B441ED31B52}" dt="2018-11-23T04:38:18.697" v="30537" actId="207"/>
          <ac:spMkLst>
            <pc:docMk/>
            <pc:sldMk cId="2482347569" sldId="386"/>
            <ac:spMk id="7" creationId="{6F9A8869-D77A-4D01-BCBD-5B322B77EBAB}"/>
          </ac:spMkLst>
        </pc:spChg>
        <pc:spChg chg="add mod">
          <ac:chgData name="Ashley Hiew" userId="1484f601-80c4-4fab-ba0a-2389b1e833cf" providerId="ADAL" clId="{4922E5DB-B7F8-4E9C-B5E4-0B441ED31B52}" dt="2018-11-23T04:38:53.293" v="30545" actId="14100"/>
          <ac:spMkLst>
            <pc:docMk/>
            <pc:sldMk cId="2482347569" sldId="386"/>
            <ac:spMk id="8" creationId="{14826799-A83C-41A5-9CAB-AB7279BA8BED}"/>
          </ac:spMkLst>
        </pc:spChg>
        <pc:picChg chg="add mod">
          <ac:chgData name="Ashley Hiew" userId="1484f601-80c4-4fab-ba0a-2389b1e833cf" providerId="ADAL" clId="{4922E5DB-B7F8-4E9C-B5E4-0B441ED31B52}" dt="2018-11-23T04:38:04.614" v="30531" actId="1076"/>
          <ac:picMkLst>
            <pc:docMk/>
            <pc:sldMk cId="2482347569" sldId="386"/>
            <ac:picMk id="4" creationId="{32488876-E857-4B58-B23A-CB6BBD80BAFC}"/>
          </ac:picMkLst>
        </pc:picChg>
        <pc:picChg chg="add mod">
          <ac:chgData name="Ashley Hiew" userId="1484f601-80c4-4fab-ba0a-2389b1e833cf" providerId="ADAL" clId="{4922E5DB-B7F8-4E9C-B5E4-0B441ED31B52}" dt="2018-11-23T04:37:59.213" v="30528" actId="1076"/>
          <ac:picMkLst>
            <pc:docMk/>
            <pc:sldMk cId="2482347569" sldId="386"/>
            <ac:picMk id="5" creationId="{5674142D-347E-460A-B9DB-686B5E02E95E}"/>
          </ac:picMkLst>
        </pc:picChg>
        <pc:cxnChg chg="add mod">
          <ac:chgData name="Ashley Hiew" userId="1484f601-80c4-4fab-ba0a-2389b1e833cf" providerId="ADAL" clId="{4922E5DB-B7F8-4E9C-B5E4-0B441ED31B52}" dt="2018-11-23T04:38:53.293" v="30545" actId="14100"/>
          <ac:cxnSpMkLst>
            <pc:docMk/>
            <pc:sldMk cId="2482347569" sldId="386"/>
            <ac:cxnSpMk id="10" creationId="{75FBF8F7-2058-4490-852C-0A9E4EF158AA}"/>
          </ac:cxnSpMkLst>
        </pc:cxnChg>
        <pc:cxnChg chg="add mod">
          <ac:chgData name="Ashley Hiew" userId="1484f601-80c4-4fab-ba0a-2389b1e833cf" providerId="ADAL" clId="{4922E5DB-B7F8-4E9C-B5E4-0B441ED31B52}" dt="2018-11-23T04:38:41.981" v="30543" actId="208"/>
          <ac:cxnSpMkLst>
            <pc:docMk/>
            <pc:sldMk cId="2482347569" sldId="386"/>
            <ac:cxnSpMk id="12" creationId="{52774926-D9C7-41CC-89AE-62411F14F663}"/>
          </ac:cxnSpMkLst>
        </pc:cxnChg>
      </pc:sldChg>
      <pc:sldChg chg="addSp delSp modSp add">
        <pc:chgData name="Ashley Hiew" userId="1484f601-80c4-4fab-ba0a-2389b1e833cf" providerId="ADAL" clId="{4922E5DB-B7F8-4E9C-B5E4-0B441ED31B52}" dt="2018-11-23T04:14:48.361" v="29473" actId="208"/>
        <pc:sldMkLst>
          <pc:docMk/>
          <pc:sldMk cId="988614156" sldId="387"/>
        </pc:sldMkLst>
        <pc:spChg chg="mod">
          <ac:chgData name="Ashley Hiew" userId="1484f601-80c4-4fab-ba0a-2389b1e833cf" providerId="ADAL" clId="{4922E5DB-B7F8-4E9C-B5E4-0B441ED31B52}" dt="2018-11-23T04:06:18.059" v="29202" actId="14100"/>
          <ac:spMkLst>
            <pc:docMk/>
            <pc:sldMk cId="988614156" sldId="387"/>
            <ac:spMk id="2" creationId="{F57B7852-6B9D-4710-8AAA-84B04B429306}"/>
          </ac:spMkLst>
        </pc:spChg>
        <pc:spChg chg="mod">
          <ac:chgData name="Ashley Hiew" userId="1484f601-80c4-4fab-ba0a-2389b1e833cf" providerId="ADAL" clId="{4922E5DB-B7F8-4E9C-B5E4-0B441ED31B52}" dt="2018-11-23T04:06:24.549" v="29207" actId="1076"/>
          <ac:spMkLst>
            <pc:docMk/>
            <pc:sldMk cId="988614156" sldId="387"/>
            <ac:spMk id="3" creationId="{E7B890E1-0C7F-4040-A1EC-213E83358CD7}"/>
          </ac:spMkLst>
        </pc:spChg>
        <pc:spChg chg="add mod">
          <ac:chgData name="Ashley Hiew" userId="1484f601-80c4-4fab-ba0a-2389b1e833cf" providerId="ADAL" clId="{4922E5DB-B7F8-4E9C-B5E4-0B441ED31B52}" dt="2018-11-23T04:07:44.117" v="29277" actId="20577"/>
          <ac:spMkLst>
            <pc:docMk/>
            <pc:sldMk cId="988614156" sldId="387"/>
            <ac:spMk id="5" creationId="{D43224A2-7CED-408C-A3C5-64334F2E36C3}"/>
          </ac:spMkLst>
        </pc:spChg>
        <pc:spChg chg="add mod">
          <ac:chgData name="Ashley Hiew" userId="1484f601-80c4-4fab-ba0a-2389b1e833cf" providerId="ADAL" clId="{4922E5DB-B7F8-4E9C-B5E4-0B441ED31B52}" dt="2018-11-23T04:08:10.038" v="29312" actId="164"/>
          <ac:spMkLst>
            <pc:docMk/>
            <pc:sldMk cId="988614156" sldId="387"/>
            <ac:spMk id="7" creationId="{677A6D66-34B1-4C24-A171-38339DD1E7AE}"/>
          </ac:spMkLst>
        </pc:spChg>
        <pc:spChg chg="add mod">
          <ac:chgData name="Ashley Hiew" userId="1484f601-80c4-4fab-ba0a-2389b1e833cf" providerId="ADAL" clId="{4922E5DB-B7F8-4E9C-B5E4-0B441ED31B52}" dt="2018-11-23T04:11:56.762" v="29378" actId="164"/>
          <ac:spMkLst>
            <pc:docMk/>
            <pc:sldMk cId="988614156" sldId="387"/>
            <ac:spMk id="13" creationId="{C1F4C553-FADA-4094-95F7-F4262FB6E16C}"/>
          </ac:spMkLst>
        </pc:spChg>
        <pc:spChg chg="add mod">
          <ac:chgData name="Ashley Hiew" userId="1484f601-80c4-4fab-ba0a-2389b1e833cf" providerId="ADAL" clId="{4922E5DB-B7F8-4E9C-B5E4-0B441ED31B52}" dt="2018-11-23T04:12:19.452" v="29387" actId="20577"/>
          <ac:spMkLst>
            <pc:docMk/>
            <pc:sldMk cId="988614156" sldId="387"/>
            <ac:spMk id="15" creationId="{D5D9EF11-3675-4552-97A5-9386E8C4B822}"/>
          </ac:spMkLst>
        </pc:spChg>
        <pc:spChg chg="add mod">
          <ac:chgData name="Ashley Hiew" userId="1484f601-80c4-4fab-ba0a-2389b1e833cf" providerId="ADAL" clId="{4922E5DB-B7F8-4E9C-B5E4-0B441ED31B52}" dt="2018-11-23T04:12:59.232" v="29451" actId="1076"/>
          <ac:spMkLst>
            <pc:docMk/>
            <pc:sldMk cId="988614156" sldId="387"/>
            <ac:spMk id="21" creationId="{7C64AAAF-0920-4BA9-A521-4AFA091A59E5}"/>
          </ac:spMkLst>
        </pc:spChg>
        <pc:spChg chg="add mod">
          <ac:chgData name="Ashley Hiew" userId="1484f601-80c4-4fab-ba0a-2389b1e833cf" providerId="ADAL" clId="{4922E5DB-B7F8-4E9C-B5E4-0B441ED31B52}" dt="2018-11-23T04:13:15.259" v="29456" actId="207"/>
          <ac:spMkLst>
            <pc:docMk/>
            <pc:sldMk cId="988614156" sldId="387"/>
            <ac:spMk id="23" creationId="{AEEB1FC2-22B1-482A-8AE0-0E803C1D1012}"/>
          </ac:spMkLst>
        </pc:spChg>
        <pc:spChg chg="add mod">
          <ac:chgData name="Ashley Hiew" userId="1484f601-80c4-4fab-ba0a-2389b1e833cf" providerId="ADAL" clId="{4922E5DB-B7F8-4E9C-B5E4-0B441ED31B52}" dt="2018-11-23T04:13:35.197" v="29464" actId="14100"/>
          <ac:spMkLst>
            <pc:docMk/>
            <pc:sldMk cId="988614156" sldId="387"/>
            <ac:spMk id="24" creationId="{17CA339D-5AD5-4580-900D-C3B1BB04A761}"/>
          </ac:spMkLst>
        </pc:spChg>
        <pc:spChg chg="add mod">
          <ac:chgData name="Ashley Hiew" userId="1484f601-80c4-4fab-ba0a-2389b1e833cf" providerId="ADAL" clId="{4922E5DB-B7F8-4E9C-B5E4-0B441ED31B52}" dt="2018-11-23T04:14:02.339" v="29469" actId="207"/>
          <ac:spMkLst>
            <pc:docMk/>
            <pc:sldMk cId="988614156" sldId="387"/>
            <ac:spMk id="27" creationId="{6A4C7C5F-203D-49CF-A559-F07F2CC14FF3}"/>
          </ac:spMkLst>
        </pc:spChg>
        <pc:grpChg chg="add mod">
          <ac:chgData name="Ashley Hiew" userId="1484f601-80c4-4fab-ba0a-2389b1e833cf" providerId="ADAL" clId="{4922E5DB-B7F8-4E9C-B5E4-0B441ED31B52}" dt="2018-11-23T04:07:36.549" v="29272" actId="164"/>
          <ac:grpSpMkLst>
            <pc:docMk/>
            <pc:sldMk cId="988614156" sldId="387"/>
            <ac:grpSpMk id="6" creationId="{AA22DAA5-59B3-4815-BA6D-9CC0E0182FA6}"/>
          </ac:grpSpMkLst>
        </pc:grpChg>
        <pc:grpChg chg="add mod">
          <ac:chgData name="Ashley Hiew" userId="1484f601-80c4-4fab-ba0a-2389b1e833cf" providerId="ADAL" clId="{4922E5DB-B7F8-4E9C-B5E4-0B441ED31B52}" dt="2018-11-23T04:08:22.821" v="29314" actId="1076"/>
          <ac:grpSpMkLst>
            <pc:docMk/>
            <pc:sldMk cId="988614156" sldId="387"/>
            <ac:grpSpMk id="11" creationId="{0A126F82-9F43-4C8C-9697-452BBA623174}"/>
          </ac:grpSpMkLst>
        </pc:grpChg>
        <pc:grpChg chg="add mod">
          <ac:chgData name="Ashley Hiew" userId="1484f601-80c4-4fab-ba0a-2389b1e833cf" providerId="ADAL" clId="{4922E5DB-B7F8-4E9C-B5E4-0B441ED31B52}" dt="2018-11-23T04:13:19.515" v="29458" actId="1076"/>
          <ac:grpSpMkLst>
            <pc:docMk/>
            <pc:sldMk cId="988614156" sldId="387"/>
            <ac:grpSpMk id="20" creationId="{11D9AAEC-E399-4B44-A37F-1AA5FB49FE1D}"/>
          </ac:grpSpMkLst>
        </pc:grpChg>
        <pc:grpChg chg="add mod">
          <ac:chgData name="Ashley Hiew" userId="1484f601-80c4-4fab-ba0a-2389b1e833cf" providerId="ADAL" clId="{4922E5DB-B7F8-4E9C-B5E4-0B441ED31B52}" dt="2018-11-23T04:12:57.626" v="29450" actId="1076"/>
          <ac:grpSpMkLst>
            <pc:docMk/>
            <pc:sldMk cId="988614156" sldId="387"/>
            <ac:grpSpMk id="22" creationId="{2F982EC9-816D-4F6F-AC35-F03FAE7A103B}"/>
          </ac:grpSpMkLst>
        </pc:grpChg>
        <pc:picChg chg="add del mod">
          <ac:chgData name="Ashley Hiew" userId="1484f601-80c4-4fab-ba0a-2389b1e833cf" providerId="ADAL" clId="{4922E5DB-B7F8-4E9C-B5E4-0B441ED31B52}" dt="2018-11-23T04:07:36.549" v="29272" actId="164"/>
          <ac:picMkLst>
            <pc:docMk/>
            <pc:sldMk cId="988614156" sldId="387"/>
            <ac:picMk id="4" creationId="{2C477206-2BE5-48F6-9BFB-2DE90309F93C}"/>
          </ac:picMkLst>
        </pc:picChg>
        <pc:picChg chg="add del mod">
          <ac:chgData name="Ashley Hiew" userId="1484f601-80c4-4fab-ba0a-2389b1e833cf" providerId="ADAL" clId="{4922E5DB-B7F8-4E9C-B5E4-0B441ED31B52}" dt="2018-11-22T10:20:49.472" v="18719" actId="478"/>
          <ac:picMkLst>
            <pc:docMk/>
            <pc:sldMk cId="988614156" sldId="387"/>
            <ac:picMk id="5" creationId="{344B28C9-F3CE-4065-9D50-B10CF38F9618}"/>
          </ac:picMkLst>
        </pc:picChg>
        <pc:picChg chg="add del mod">
          <ac:chgData name="Ashley Hiew" userId="1484f601-80c4-4fab-ba0a-2389b1e833cf" providerId="ADAL" clId="{4922E5DB-B7F8-4E9C-B5E4-0B441ED31B52}" dt="2018-11-22T10:19:31.945" v="18713" actId="478"/>
          <ac:picMkLst>
            <pc:docMk/>
            <pc:sldMk cId="988614156" sldId="387"/>
            <ac:picMk id="6" creationId="{F84ADC0A-9CA6-4891-A284-B8402F7719BE}"/>
          </ac:picMkLst>
        </pc:picChg>
        <pc:picChg chg="add del mod">
          <ac:chgData name="Ashley Hiew" userId="1484f601-80c4-4fab-ba0a-2389b1e833cf" providerId="ADAL" clId="{4922E5DB-B7F8-4E9C-B5E4-0B441ED31B52}" dt="2018-11-22T10:19:31.487" v="18712" actId="478"/>
          <ac:picMkLst>
            <pc:docMk/>
            <pc:sldMk cId="988614156" sldId="387"/>
            <ac:picMk id="7" creationId="{25D18994-6564-460C-A324-41105CF5C7A3}"/>
          </ac:picMkLst>
        </pc:picChg>
        <pc:picChg chg="add mod">
          <ac:chgData name="Ashley Hiew" userId="1484f601-80c4-4fab-ba0a-2389b1e833cf" providerId="ADAL" clId="{4922E5DB-B7F8-4E9C-B5E4-0B441ED31B52}" dt="2018-11-23T04:11:56.762" v="29378" actId="164"/>
          <ac:picMkLst>
            <pc:docMk/>
            <pc:sldMk cId="988614156" sldId="387"/>
            <ac:picMk id="8" creationId="{B86AA1FE-51BC-40FF-B9B5-951549E859F5}"/>
          </ac:picMkLst>
        </pc:picChg>
        <pc:picChg chg="add mod">
          <ac:chgData name="Ashley Hiew" userId="1484f601-80c4-4fab-ba0a-2389b1e833cf" providerId="ADAL" clId="{4922E5DB-B7F8-4E9C-B5E4-0B441ED31B52}" dt="2018-11-23T04:12:07.242" v="29380" actId="164"/>
          <ac:picMkLst>
            <pc:docMk/>
            <pc:sldMk cId="988614156" sldId="387"/>
            <ac:picMk id="9" creationId="{20A030C7-FD46-42A7-A2CF-D64884EB61FD}"/>
          </ac:picMkLst>
        </pc:picChg>
        <pc:picChg chg="add mod">
          <ac:chgData name="Ashley Hiew" userId="1484f601-80c4-4fab-ba0a-2389b1e833cf" providerId="ADAL" clId="{4922E5DB-B7F8-4E9C-B5E4-0B441ED31B52}" dt="2018-11-23T04:08:10.038" v="29312" actId="164"/>
          <ac:picMkLst>
            <pc:docMk/>
            <pc:sldMk cId="988614156" sldId="387"/>
            <ac:picMk id="10" creationId="{B66F0C89-70EA-4D60-8403-F5CE84656DF2}"/>
          </ac:picMkLst>
        </pc:picChg>
        <pc:picChg chg="add mod">
          <ac:chgData name="Ashley Hiew" userId="1484f601-80c4-4fab-ba0a-2389b1e833cf" providerId="ADAL" clId="{4922E5DB-B7F8-4E9C-B5E4-0B441ED31B52}" dt="2018-11-23T04:13:04.296" v="29453" actId="1076"/>
          <ac:picMkLst>
            <pc:docMk/>
            <pc:sldMk cId="988614156" sldId="387"/>
            <ac:picMk id="12" creationId="{207ADD33-4AD2-4641-85A1-08EC25117819}"/>
          </ac:picMkLst>
        </pc:picChg>
        <pc:picChg chg="add mod">
          <ac:chgData name="Ashley Hiew" userId="1484f601-80c4-4fab-ba0a-2389b1e833cf" providerId="ADAL" clId="{4922E5DB-B7F8-4E9C-B5E4-0B441ED31B52}" dt="2018-11-23T04:09:17.562" v="29365" actId="571"/>
          <ac:picMkLst>
            <pc:docMk/>
            <pc:sldMk cId="988614156" sldId="387"/>
            <ac:picMk id="14" creationId="{40BD9842-6AB5-48D6-AE33-7A05678BAB0E}"/>
          </ac:picMkLst>
        </pc:picChg>
        <pc:cxnChg chg="add mod">
          <ac:chgData name="Ashley Hiew" userId="1484f601-80c4-4fab-ba0a-2389b1e833cf" providerId="ADAL" clId="{4922E5DB-B7F8-4E9C-B5E4-0B441ED31B52}" dt="2018-11-23T04:13:04.296" v="29453" actId="1076"/>
          <ac:cxnSpMkLst>
            <pc:docMk/>
            <pc:sldMk cId="988614156" sldId="387"/>
            <ac:cxnSpMk id="17" creationId="{44A349CB-167D-410F-B3BA-ECFC9AD28CBC}"/>
          </ac:cxnSpMkLst>
        </pc:cxnChg>
        <pc:cxnChg chg="add mod">
          <ac:chgData name="Ashley Hiew" userId="1484f601-80c4-4fab-ba0a-2389b1e833cf" providerId="ADAL" clId="{4922E5DB-B7F8-4E9C-B5E4-0B441ED31B52}" dt="2018-11-23T04:13:52.922" v="29466" actId="208"/>
          <ac:cxnSpMkLst>
            <pc:docMk/>
            <pc:sldMk cId="988614156" sldId="387"/>
            <ac:cxnSpMk id="26" creationId="{25ABF019-5184-4B8F-8440-675FC69DB675}"/>
          </ac:cxnSpMkLst>
        </pc:cxnChg>
        <pc:cxnChg chg="add mod">
          <ac:chgData name="Ashley Hiew" userId="1484f601-80c4-4fab-ba0a-2389b1e833cf" providerId="ADAL" clId="{4922E5DB-B7F8-4E9C-B5E4-0B441ED31B52}" dt="2018-11-23T04:14:28.901" v="29471" actId="208"/>
          <ac:cxnSpMkLst>
            <pc:docMk/>
            <pc:sldMk cId="988614156" sldId="387"/>
            <ac:cxnSpMk id="29" creationId="{B57653CC-42DD-4FEA-91A7-209CB6EDA4E9}"/>
          </ac:cxnSpMkLst>
        </pc:cxnChg>
        <pc:cxnChg chg="add mod">
          <ac:chgData name="Ashley Hiew" userId="1484f601-80c4-4fab-ba0a-2389b1e833cf" providerId="ADAL" clId="{4922E5DB-B7F8-4E9C-B5E4-0B441ED31B52}" dt="2018-11-23T04:14:48.361" v="29473" actId="208"/>
          <ac:cxnSpMkLst>
            <pc:docMk/>
            <pc:sldMk cId="988614156" sldId="387"/>
            <ac:cxnSpMk id="31" creationId="{630CDC06-5B83-4F78-A4B9-164F3F8A0628}"/>
          </ac:cxnSpMkLst>
        </pc:cxnChg>
      </pc:sldChg>
      <pc:sldChg chg="addSp delSp modSp add ord">
        <pc:chgData name="Ashley Hiew" userId="1484f601-80c4-4fab-ba0a-2389b1e833cf" providerId="ADAL" clId="{4922E5DB-B7F8-4E9C-B5E4-0B441ED31B52}" dt="2018-11-23T04:35:36.588" v="30381" actId="571"/>
        <pc:sldMkLst>
          <pc:docMk/>
          <pc:sldMk cId="458976951" sldId="388"/>
        </pc:sldMkLst>
        <pc:spChg chg="mod">
          <ac:chgData name="Ashley Hiew" userId="1484f601-80c4-4fab-ba0a-2389b1e833cf" providerId="ADAL" clId="{4922E5DB-B7F8-4E9C-B5E4-0B441ED31B52}" dt="2018-11-22T10:23:47.413" v="18745" actId="14100"/>
          <ac:spMkLst>
            <pc:docMk/>
            <pc:sldMk cId="458976951" sldId="388"/>
            <ac:spMk id="2" creationId="{FF0E0031-839D-4CD9-AEE6-B03F120D4B26}"/>
          </ac:spMkLst>
        </pc:spChg>
        <pc:spChg chg="del">
          <ac:chgData name="Ashley Hiew" userId="1484f601-80c4-4fab-ba0a-2389b1e833cf" providerId="ADAL" clId="{4922E5DB-B7F8-4E9C-B5E4-0B441ED31B52}" dt="2018-11-23T04:19:20.960" v="29497" actId="478"/>
          <ac:spMkLst>
            <pc:docMk/>
            <pc:sldMk cId="458976951" sldId="388"/>
            <ac:spMk id="3" creationId="{58B37B82-DB2F-4515-B8A6-7DCA66ACAA47}"/>
          </ac:spMkLst>
        </pc:spChg>
        <pc:spChg chg="add mod">
          <ac:chgData name="Ashley Hiew" userId="1484f601-80c4-4fab-ba0a-2389b1e833cf" providerId="ADAL" clId="{4922E5DB-B7F8-4E9C-B5E4-0B441ED31B52}" dt="2018-11-23T04:21:00.803" v="29559" actId="164"/>
          <ac:spMkLst>
            <pc:docMk/>
            <pc:sldMk cId="458976951" sldId="388"/>
            <ac:spMk id="8" creationId="{2F331AE7-2F28-45CB-85B3-EF463539FAFB}"/>
          </ac:spMkLst>
        </pc:spChg>
        <pc:spChg chg="add mod">
          <ac:chgData name="Ashley Hiew" userId="1484f601-80c4-4fab-ba0a-2389b1e833cf" providerId="ADAL" clId="{4922E5DB-B7F8-4E9C-B5E4-0B441ED31B52}" dt="2018-11-23T04:34:51.900" v="30363" actId="20577"/>
          <ac:spMkLst>
            <pc:docMk/>
            <pc:sldMk cId="458976951" sldId="388"/>
            <ac:spMk id="10" creationId="{A569DE3C-852A-439F-B75A-C46B878DEE8C}"/>
          </ac:spMkLst>
        </pc:spChg>
        <pc:spChg chg="add mod">
          <ac:chgData name="Ashley Hiew" userId="1484f601-80c4-4fab-ba0a-2389b1e833cf" providerId="ADAL" clId="{4922E5DB-B7F8-4E9C-B5E4-0B441ED31B52}" dt="2018-11-23T04:35:30.162" v="30379" actId="1076"/>
          <ac:spMkLst>
            <pc:docMk/>
            <pc:sldMk cId="458976951" sldId="388"/>
            <ac:spMk id="11" creationId="{DB3C0DC7-C63E-4CE3-B154-10EE873F9E01}"/>
          </ac:spMkLst>
        </pc:spChg>
        <pc:spChg chg="add mod">
          <ac:chgData name="Ashley Hiew" userId="1484f601-80c4-4fab-ba0a-2389b1e833cf" providerId="ADAL" clId="{4922E5DB-B7F8-4E9C-B5E4-0B441ED31B52}" dt="2018-11-23T04:35:34.548" v="30380" actId="571"/>
          <ac:spMkLst>
            <pc:docMk/>
            <pc:sldMk cId="458976951" sldId="388"/>
            <ac:spMk id="12" creationId="{E5F6B0D1-FA82-46B3-AB61-542D05DCC463}"/>
          </ac:spMkLst>
        </pc:spChg>
        <pc:spChg chg="add mod">
          <ac:chgData name="Ashley Hiew" userId="1484f601-80c4-4fab-ba0a-2389b1e833cf" providerId="ADAL" clId="{4922E5DB-B7F8-4E9C-B5E4-0B441ED31B52}" dt="2018-11-23T04:35:36.588" v="30381" actId="571"/>
          <ac:spMkLst>
            <pc:docMk/>
            <pc:sldMk cId="458976951" sldId="388"/>
            <ac:spMk id="13" creationId="{1687F43E-B5F1-4683-A77E-E3FC24377CC1}"/>
          </ac:spMkLst>
        </pc:spChg>
        <pc:grpChg chg="add mod">
          <ac:chgData name="Ashley Hiew" userId="1484f601-80c4-4fab-ba0a-2389b1e833cf" providerId="ADAL" clId="{4922E5DB-B7F8-4E9C-B5E4-0B441ED31B52}" dt="2018-11-23T04:35:07.682" v="30373" actId="1076"/>
          <ac:grpSpMkLst>
            <pc:docMk/>
            <pc:sldMk cId="458976951" sldId="388"/>
            <ac:grpSpMk id="9" creationId="{9E3763AD-D70E-458A-B67E-C9B9C454B8A5}"/>
          </ac:grpSpMkLst>
        </pc:grpChg>
        <pc:picChg chg="add mod">
          <ac:chgData name="Ashley Hiew" userId="1484f601-80c4-4fab-ba0a-2389b1e833cf" providerId="ADAL" clId="{4922E5DB-B7F8-4E9C-B5E4-0B441ED31B52}" dt="2018-11-23T04:23:17.816" v="29562" actId="1076"/>
          <ac:picMkLst>
            <pc:docMk/>
            <pc:sldMk cId="458976951" sldId="388"/>
            <ac:picMk id="4" creationId="{2E646047-234D-4E90-BBAA-441BA9D5D30A}"/>
          </ac:picMkLst>
        </pc:picChg>
        <pc:picChg chg="add mod">
          <ac:chgData name="Ashley Hiew" userId="1484f601-80c4-4fab-ba0a-2389b1e833cf" providerId="ADAL" clId="{4922E5DB-B7F8-4E9C-B5E4-0B441ED31B52}" dt="2018-11-23T04:35:06.048" v="30371" actId="1076"/>
          <ac:picMkLst>
            <pc:docMk/>
            <pc:sldMk cId="458976951" sldId="388"/>
            <ac:picMk id="5" creationId="{0AC6876A-8310-471B-90A5-C22C8A295D0B}"/>
          </ac:picMkLst>
        </pc:picChg>
        <pc:picChg chg="add mod">
          <ac:chgData name="Ashley Hiew" userId="1484f601-80c4-4fab-ba0a-2389b1e833cf" providerId="ADAL" clId="{4922E5DB-B7F8-4E9C-B5E4-0B441ED31B52}" dt="2018-11-23T04:35:06.815" v="30372" actId="1076"/>
          <ac:picMkLst>
            <pc:docMk/>
            <pc:sldMk cId="458976951" sldId="388"/>
            <ac:picMk id="6" creationId="{E3624096-17AF-4C89-9BA7-90048B7A74F6}"/>
          </ac:picMkLst>
        </pc:picChg>
        <pc:picChg chg="add mod">
          <ac:chgData name="Ashley Hiew" userId="1484f601-80c4-4fab-ba0a-2389b1e833cf" providerId="ADAL" clId="{4922E5DB-B7F8-4E9C-B5E4-0B441ED31B52}" dt="2018-11-23T04:35:17.176" v="30377" actId="1076"/>
          <ac:picMkLst>
            <pc:docMk/>
            <pc:sldMk cId="458976951" sldId="388"/>
            <ac:picMk id="7" creationId="{98B4D164-E4CF-4FE7-A301-21FA8689DF65}"/>
          </ac:picMkLst>
        </pc:picChg>
      </pc:sldChg>
      <pc:sldChg chg="addSp delSp modSp add ord">
        <pc:chgData name="Ashley Hiew" userId="1484f601-80c4-4fab-ba0a-2389b1e833cf" providerId="ADAL" clId="{4922E5DB-B7F8-4E9C-B5E4-0B441ED31B52}" dt="2018-11-23T05:01:19.593" v="32275" actId="14100"/>
        <pc:sldMkLst>
          <pc:docMk/>
          <pc:sldMk cId="576724431" sldId="389"/>
        </pc:sldMkLst>
        <pc:spChg chg="mod">
          <ac:chgData name="Ashley Hiew" userId="1484f601-80c4-4fab-ba0a-2389b1e833cf" providerId="ADAL" clId="{4922E5DB-B7F8-4E9C-B5E4-0B441ED31B52}" dt="2018-11-23T04:53:11.035" v="31373" actId="404"/>
          <ac:spMkLst>
            <pc:docMk/>
            <pc:sldMk cId="576724431" sldId="389"/>
            <ac:spMk id="2" creationId="{C2D1C7BD-EDBF-47DA-ADE9-9ABDC824E021}"/>
          </ac:spMkLst>
        </pc:spChg>
        <pc:spChg chg="mod">
          <ac:chgData name="Ashley Hiew" userId="1484f601-80c4-4fab-ba0a-2389b1e833cf" providerId="ADAL" clId="{4922E5DB-B7F8-4E9C-B5E4-0B441ED31B52}" dt="2018-11-23T05:00:10.554" v="32244" actId="403"/>
          <ac:spMkLst>
            <pc:docMk/>
            <pc:sldMk cId="576724431" sldId="389"/>
            <ac:spMk id="3" creationId="{B5907B5F-0FD0-4C87-9E90-AF45C0184D50}"/>
          </ac:spMkLst>
        </pc:spChg>
        <pc:spChg chg="add del mod">
          <ac:chgData name="Ashley Hiew" userId="1484f601-80c4-4fab-ba0a-2389b1e833cf" providerId="ADAL" clId="{4922E5DB-B7F8-4E9C-B5E4-0B441ED31B52}" dt="2018-11-23T05:00:31.190" v="32246" actId="767"/>
          <ac:spMkLst>
            <pc:docMk/>
            <pc:sldMk cId="576724431" sldId="389"/>
            <ac:spMk id="7" creationId="{5C7AD032-2319-477D-A71D-3813A82366C6}"/>
          </ac:spMkLst>
        </pc:spChg>
        <pc:spChg chg="add mod">
          <ac:chgData name="Ashley Hiew" userId="1484f601-80c4-4fab-ba0a-2389b1e833cf" providerId="ADAL" clId="{4922E5DB-B7F8-4E9C-B5E4-0B441ED31B52}" dt="2018-11-23T05:00:52.065" v="32267" actId="164"/>
          <ac:spMkLst>
            <pc:docMk/>
            <pc:sldMk cId="576724431" sldId="389"/>
            <ac:spMk id="8" creationId="{E214D1D4-265C-49B5-988B-BD264E05DFDB}"/>
          </ac:spMkLst>
        </pc:spChg>
        <pc:spChg chg="add mod">
          <ac:chgData name="Ashley Hiew" userId="1484f601-80c4-4fab-ba0a-2389b1e833cf" providerId="ADAL" clId="{4922E5DB-B7F8-4E9C-B5E4-0B441ED31B52}" dt="2018-11-23T05:01:07.064" v="32270" actId="207"/>
          <ac:spMkLst>
            <pc:docMk/>
            <pc:sldMk cId="576724431" sldId="389"/>
            <ac:spMk id="10" creationId="{D51BE463-7485-48AB-BB99-226480EEF726}"/>
          </ac:spMkLst>
        </pc:spChg>
        <pc:spChg chg="add mod">
          <ac:chgData name="Ashley Hiew" userId="1484f601-80c4-4fab-ba0a-2389b1e833cf" providerId="ADAL" clId="{4922E5DB-B7F8-4E9C-B5E4-0B441ED31B52}" dt="2018-11-23T05:01:10.415" v="32271" actId="571"/>
          <ac:spMkLst>
            <pc:docMk/>
            <pc:sldMk cId="576724431" sldId="389"/>
            <ac:spMk id="11" creationId="{9C037FA3-6373-400D-99BB-F44E1676B0B5}"/>
          </ac:spMkLst>
        </pc:spChg>
        <pc:spChg chg="add mod">
          <ac:chgData name="Ashley Hiew" userId="1484f601-80c4-4fab-ba0a-2389b1e833cf" providerId="ADAL" clId="{4922E5DB-B7F8-4E9C-B5E4-0B441ED31B52}" dt="2018-11-23T05:01:19.593" v="32275" actId="14100"/>
          <ac:spMkLst>
            <pc:docMk/>
            <pc:sldMk cId="576724431" sldId="389"/>
            <ac:spMk id="17" creationId="{00553312-A166-4688-BC3F-66F7E34D7EDB}"/>
          </ac:spMkLst>
        </pc:spChg>
        <pc:grpChg chg="add mod">
          <ac:chgData name="Ashley Hiew" userId="1484f601-80c4-4fab-ba0a-2389b1e833cf" providerId="ADAL" clId="{4922E5DB-B7F8-4E9C-B5E4-0B441ED31B52}" dt="2018-11-23T05:00:52.065" v="32267" actId="164"/>
          <ac:grpSpMkLst>
            <pc:docMk/>
            <pc:sldMk cId="576724431" sldId="389"/>
            <ac:grpSpMk id="9" creationId="{05D55643-D3C7-4B00-8BE7-4DFC5C3F464B}"/>
          </ac:grpSpMkLst>
        </pc:grpChg>
        <pc:grpChg chg="add mod">
          <ac:chgData name="Ashley Hiew" userId="1484f601-80c4-4fab-ba0a-2389b1e833cf" providerId="ADAL" clId="{4922E5DB-B7F8-4E9C-B5E4-0B441ED31B52}" dt="2018-11-23T05:01:12.762" v="32273" actId="571"/>
          <ac:grpSpMkLst>
            <pc:docMk/>
            <pc:sldMk cId="576724431" sldId="389"/>
            <ac:grpSpMk id="12" creationId="{81C46295-3C0B-437F-858B-C81754982724}"/>
          </ac:grpSpMkLst>
        </pc:grpChg>
        <pc:picChg chg="add mod">
          <ac:chgData name="Ashley Hiew" userId="1484f601-80c4-4fab-ba0a-2389b1e833cf" providerId="ADAL" clId="{4922E5DB-B7F8-4E9C-B5E4-0B441ED31B52}" dt="2018-11-23T05:00:52.065" v="32267" actId="164"/>
          <ac:picMkLst>
            <pc:docMk/>
            <pc:sldMk cId="576724431" sldId="389"/>
            <ac:picMk id="4" creationId="{61A9EA6A-A5FE-421D-AB2F-B620D5044EFB}"/>
          </ac:picMkLst>
        </pc:picChg>
        <pc:picChg chg="add mod">
          <ac:chgData name="Ashley Hiew" userId="1484f601-80c4-4fab-ba0a-2389b1e833cf" providerId="ADAL" clId="{4922E5DB-B7F8-4E9C-B5E4-0B441ED31B52}" dt="2018-11-23T05:00:52.065" v="32267" actId="164"/>
          <ac:picMkLst>
            <pc:docMk/>
            <pc:sldMk cId="576724431" sldId="389"/>
            <ac:picMk id="5" creationId="{C6EEF68F-1B00-4BF8-A7E2-ED41D8BF2360}"/>
          </ac:picMkLst>
        </pc:picChg>
        <pc:picChg chg="add mod">
          <ac:chgData name="Ashley Hiew" userId="1484f601-80c4-4fab-ba0a-2389b1e833cf" providerId="ADAL" clId="{4922E5DB-B7F8-4E9C-B5E4-0B441ED31B52}" dt="2018-11-23T05:00:52.065" v="32267" actId="164"/>
          <ac:picMkLst>
            <pc:docMk/>
            <pc:sldMk cId="576724431" sldId="389"/>
            <ac:picMk id="6" creationId="{9667313B-CEA1-4E41-8B81-A52E8B22E3F7}"/>
          </ac:picMkLst>
        </pc:picChg>
      </pc:sldChg>
      <pc:sldChg chg="addSp delSp modSp add">
        <pc:chgData name="Ashley Hiew" userId="1484f601-80c4-4fab-ba0a-2389b1e833cf" providerId="ADAL" clId="{4922E5DB-B7F8-4E9C-B5E4-0B441ED31B52}" dt="2018-11-23T05:03:58.508" v="32508" actId="20577"/>
        <pc:sldMkLst>
          <pc:docMk/>
          <pc:sldMk cId="426087866" sldId="390"/>
        </pc:sldMkLst>
        <pc:spChg chg="del">
          <ac:chgData name="Ashley Hiew" userId="1484f601-80c4-4fab-ba0a-2389b1e833cf" providerId="ADAL" clId="{4922E5DB-B7F8-4E9C-B5E4-0B441ED31B52}" dt="2018-11-23T05:02:08.335" v="32281" actId="478"/>
          <ac:spMkLst>
            <pc:docMk/>
            <pc:sldMk cId="426087866" sldId="390"/>
            <ac:spMk id="2" creationId="{A96AACF1-884C-4D79-906A-6D170D1C4C15}"/>
          </ac:spMkLst>
        </pc:spChg>
        <pc:spChg chg="mod">
          <ac:chgData name="Ashley Hiew" userId="1484f601-80c4-4fab-ba0a-2389b1e833cf" providerId="ADAL" clId="{4922E5DB-B7F8-4E9C-B5E4-0B441ED31B52}" dt="2018-11-23T05:03:58.508" v="32508" actId="20577"/>
          <ac:spMkLst>
            <pc:docMk/>
            <pc:sldMk cId="426087866" sldId="390"/>
            <ac:spMk id="3" creationId="{37A010B9-5D58-4A3F-B60B-215DD94C2F14}"/>
          </ac:spMkLst>
        </pc:spChg>
        <pc:spChg chg="add mod">
          <ac:chgData name="Ashley Hiew" userId="1484f601-80c4-4fab-ba0a-2389b1e833cf" providerId="ADAL" clId="{4922E5DB-B7F8-4E9C-B5E4-0B441ED31B52}" dt="2018-11-23T05:03:28.307" v="32478" actId="14100"/>
          <ac:spMkLst>
            <pc:docMk/>
            <pc:sldMk cId="426087866" sldId="390"/>
            <ac:spMk id="5" creationId="{CDE864BB-B76C-446A-9DB3-1D756B0D3C00}"/>
          </ac:spMkLst>
        </pc:spChg>
        <pc:picChg chg="add mod">
          <ac:chgData name="Ashley Hiew" userId="1484f601-80c4-4fab-ba0a-2389b1e833cf" providerId="ADAL" clId="{4922E5DB-B7F8-4E9C-B5E4-0B441ED31B52}" dt="2018-11-23T05:03:10.329" v="32451" actId="1076"/>
          <ac:picMkLst>
            <pc:docMk/>
            <pc:sldMk cId="426087866" sldId="390"/>
            <ac:picMk id="4" creationId="{F306702C-7EB5-4024-8336-96EF8209F253}"/>
          </ac:picMkLst>
        </pc:picChg>
      </pc:sldChg>
      <pc:sldChg chg="addSp delSp modSp add">
        <pc:chgData name="Ashley Hiew" userId="1484f601-80c4-4fab-ba0a-2389b1e833cf" providerId="ADAL" clId="{4922E5DB-B7F8-4E9C-B5E4-0B441ED31B52}" dt="2018-11-23T05:19:19.175" v="33021" actId="14100"/>
        <pc:sldMkLst>
          <pc:docMk/>
          <pc:sldMk cId="2646997686" sldId="391"/>
        </pc:sldMkLst>
        <pc:spChg chg="del">
          <ac:chgData name="Ashley Hiew" userId="1484f601-80c4-4fab-ba0a-2389b1e833cf" providerId="ADAL" clId="{4922E5DB-B7F8-4E9C-B5E4-0B441ED31B52}" dt="2018-11-23T05:08:00.901" v="32746" actId="478"/>
          <ac:spMkLst>
            <pc:docMk/>
            <pc:sldMk cId="2646997686" sldId="391"/>
            <ac:spMk id="2" creationId="{D0DD9175-451C-40EA-9FC4-D16E0AB5C0E8}"/>
          </ac:spMkLst>
        </pc:spChg>
        <pc:spChg chg="add mod">
          <ac:chgData name="Ashley Hiew" userId="1484f601-80c4-4fab-ba0a-2389b1e833cf" providerId="ADAL" clId="{4922E5DB-B7F8-4E9C-B5E4-0B441ED31B52}" dt="2018-11-23T05:11:52.435" v="32901" actId="1076"/>
          <ac:spMkLst>
            <pc:docMk/>
            <pc:sldMk cId="2646997686" sldId="391"/>
            <ac:spMk id="3" creationId="{88AB4FB9-2585-4890-A381-91BCCA7F3B52}"/>
          </ac:spMkLst>
        </pc:spChg>
        <pc:spChg chg="del">
          <ac:chgData name="Ashley Hiew" userId="1484f601-80c4-4fab-ba0a-2389b1e833cf" providerId="ADAL" clId="{4922E5DB-B7F8-4E9C-B5E4-0B441ED31B52}" dt="2018-11-22T10:47:47.723" v="18779"/>
          <ac:spMkLst>
            <pc:docMk/>
            <pc:sldMk cId="2646997686" sldId="391"/>
            <ac:spMk id="3" creationId="{95194C6D-3FC0-403C-82E3-A4D1E709A6B0}"/>
          </ac:spMkLst>
        </pc:spChg>
        <pc:spChg chg="add mod">
          <ac:chgData name="Ashley Hiew" userId="1484f601-80c4-4fab-ba0a-2389b1e833cf" providerId="ADAL" clId="{4922E5DB-B7F8-4E9C-B5E4-0B441ED31B52}" dt="2018-11-23T05:12:37.727" v="32945" actId="1076"/>
          <ac:spMkLst>
            <pc:docMk/>
            <pc:sldMk cId="2646997686" sldId="391"/>
            <ac:spMk id="11" creationId="{73647ADC-0A2A-46C8-9259-68E36D4DD6FC}"/>
          </ac:spMkLst>
        </pc:spChg>
        <pc:spChg chg="add mod">
          <ac:chgData name="Ashley Hiew" userId="1484f601-80c4-4fab-ba0a-2389b1e833cf" providerId="ADAL" clId="{4922E5DB-B7F8-4E9C-B5E4-0B441ED31B52}" dt="2018-11-23T05:12:59.134" v="32952" actId="20577"/>
          <ac:spMkLst>
            <pc:docMk/>
            <pc:sldMk cId="2646997686" sldId="391"/>
            <ac:spMk id="12" creationId="{7496F941-8302-4A18-909A-EB148461E50C}"/>
          </ac:spMkLst>
        </pc:spChg>
        <pc:spChg chg="add mod">
          <ac:chgData name="Ashley Hiew" userId="1484f601-80c4-4fab-ba0a-2389b1e833cf" providerId="ADAL" clId="{4922E5DB-B7F8-4E9C-B5E4-0B441ED31B52}" dt="2018-11-23T05:18:05.948" v="32998" actId="1076"/>
          <ac:spMkLst>
            <pc:docMk/>
            <pc:sldMk cId="2646997686" sldId="391"/>
            <ac:spMk id="13" creationId="{347E95B0-ECD0-440F-AB05-9705ED7861EB}"/>
          </ac:spMkLst>
        </pc:spChg>
        <pc:spChg chg="add mod">
          <ac:chgData name="Ashley Hiew" userId="1484f601-80c4-4fab-ba0a-2389b1e833cf" providerId="ADAL" clId="{4922E5DB-B7F8-4E9C-B5E4-0B441ED31B52}" dt="2018-11-23T05:18:09.077" v="33000" actId="1076"/>
          <ac:spMkLst>
            <pc:docMk/>
            <pc:sldMk cId="2646997686" sldId="391"/>
            <ac:spMk id="14" creationId="{CD04CDC0-C708-42A0-979C-E9290F768A26}"/>
          </ac:spMkLst>
        </pc:spChg>
        <pc:spChg chg="add mod">
          <ac:chgData name="Ashley Hiew" userId="1484f601-80c4-4fab-ba0a-2389b1e833cf" providerId="ADAL" clId="{4922E5DB-B7F8-4E9C-B5E4-0B441ED31B52}" dt="2018-11-23T05:13:30.086" v="32958" actId="1076"/>
          <ac:spMkLst>
            <pc:docMk/>
            <pc:sldMk cId="2646997686" sldId="391"/>
            <ac:spMk id="15" creationId="{3324EE6E-911D-4676-B866-C96A20097DDB}"/>
          </ac:spMkLst>
        </pc:spChg>
        <pc:spChg chg="add mod">
          <ac:chgData name="Ashley Hiew" userId="1484f601-80c4-4fab-ba0a-2389b1e833cf" providerId="ADAL" clId="{4922E5DB-B7F8-4E9C-B5E4-0B441ED31B52}" dt="2018-11-23T05:14:41.742" v="32965" actId="1076"/>
          <ac:spMkLst>
            <pc:docMk/>
            <pc:sldMk cId="2646997686" sldId="391"/>
            <ac:spMk id="16" creationId="{062A3330-4530-4A43-9FAB-3EB947221640}"/>
          </ac:spMkLst>
        </pc:spChg>
        <pc:spChg chg="add mod">
          <ac:chgData name="Ashley Hiew" userId="1484f601-80c4-4fab-ba0a-2389b1e833cf" providerId="ADAL" clId="{4922E5DB-B7F8-4E9C-B5E4-0B441ED31B52}" dt="2018-11-23T05:14:45.586" v="32966" actId="571"/>
          <ac:spMkLst>
            <pc:docMk/>
            <pc:sldMk cId="2646997686" sldId="391"/>
            <ac:spMk id="17" creationId="{2D747E7E-CE8D-4DAB-B712-46FAB83BA8A9}"/>
          </ac:spMkLst>
        </pc:spChg>
        <pc:spChg chg="add mod">
          <ac:chgData name="Ashley Hiew" userId="1484f601-80c4-4fab-ba0a-2389b1e833cf" providerId="ADAL" clId="{4922E5DB-B7F8-4E9C-B5E4-0B441ED31B52}" dt="2018-11-23T05:14:56.457" v="32968" actId="14100"/>
          <ac:spMkLst>
            <pc:docMk/>
            <pc:sldMk cId="2646997686" sldId="391"/>
            <ac:spMk id="18" creationId="{06F5AAEE-237F-4DFE-8772-4F2BBC70BF8C}"/>
          </ac:spMkLst>
        </pc:spChg>
        <pc:spChg chg="add mod">
          <ac:chgData name="Ashley Hiew" userId="1484f601-80c4-4fab-ba0a-2389b1e833cf" providerId="ADAL" clId="{4922E5DB-B7F8-4E9C-B5E4-0B441ED31B52}" dt="2018-11-23T05:14:59.108" v="32969" actId="571"/>
          <ac:spMkLst>
            <pc:docMk/>
            <pc:sldMk cId="2646997686" sldId="391"/>
            <ac:spMk id="19" creationId="{C66BE8FC-2834-4EC1-95E5-E4778BCA3E88}"/>
          </ac:spMkLst>
        </pc:spChg>
        <pc:spChg chg="add mod">
          <ac:chgData name="Ashley Hiew" userId="1484f601-80c4-4fab-ba0a-2389b1e833cf" providerId="ADAL" clId="{4922E5DB-B7F8-4E9C-B5E4-0B441ED31B52}" dt="2018-11-23T05:18:37.057" v="33008" actId="14100"/>
          <ac:spMkLst>
            <pc:docMk/>
            <pc:sldMk cId="2646997686" sldId="391"/>
            <ac:spMk id="20" creationId="{2300F59B-D451-4632-91F7-55AECD49A5DB}"/>
          </ac:spMkLst>
        </pc:spChg>
        <pc:spChg chg="add mod">
          <ac:chgData name="Ashley Hiew" userId="1484f601-80c4-4fab-ba0a-2389b1e833cf" providerId="ADAL" clId="{4922E5DB-B7F8-4E9C-B5E4-0B441ED31B52}" dt="2018-11-23T05:18:26.504" v="33005" actId="14100"/>
          <ac:spMkLst>
            <pc:docMk/>
            <pc:sldMk cId="2646997686" sldId="391"/>
            <ac:spMk id="21" creationId="{08392F62-8FA6-4CBD-BA22-B32BCC1ED867}"/>
          </ac:spMkLst>
        </pc:spChg>
        <pc:spChg chg="add mod">
          <ac:chgData name="Ashley Hiew" userId="1484f601-80c4-4fab-ba0a-2389b1e833cf" providerId="ADAL" clId="{4922E5DB-B7F8-4E9C-B5E4-0B441ED31B52}" dt="2018-11-23T05:15:32.023" v="32976" actId="14100"/>
          <ac:spMkLst>
            <pc:docMk/>
            <pc:sldMk cId="2646997686" sldId="391"/>
            <ac:spMk id="22" creationId="{8C4347F0-F463-4BD1-8BD5-A21F9577F2FA}"/>
          </ac:spMkLst>
        </pc:spChg>
        <pc:spChg chg="add mod">
          <ac:chgData name="Ashley Hiew" userId="1484f601-80c4-4fab-ba0a-2389b1e833cf" providerId="ADAL" clId="{4922E5DB-B7F8-4E9C-B5E4-0B441ED31B52}" dt="2018-11-23T05:15:35.879" v="32977" actId="571"/>
          <ac:spMkLst>
            <pc:docMk/>
            <pc:sldMk cId="2646997686" sldId="391"/>
            <ac:spMk id="23" creationId="{8701EBCE-9BE1-4080-BC66-E293609208EF}"/>
          </ac:spMkLst>
        </pc:spChg>
        <pc:picChg chg="add mod">
          <ac:chgData name="Ashley Hiew" userId="1484f601-80c4-4fab-ba0a-2389b1e833cf" providerId="ADAL" clId="{4922E5DB-B7F8-4E9C-B5E4-0B441ED31B52}" dt="2018-11-23T05:12:44.522" v="32947" actId="14100"/>
          <ac:picMkLst>
            <pc:docMk/>
            <pc:sldMk cId="2646997686" sldId="391"/>
            <ac:picMk id="4" creationId="{79065FA5-CABE-4094-B7AF-330C0C36C09A}"/>
          </ac:picMkLst>
        </pc:picChg>
        <pc:picChg chg="add del mod">
          <ac:chgData name="Ashley Hiew" userId="1484f601-80c4-4fab-ba0a-2389b1e833cf" providerId="ADAL" clId="{4922E5DB-B7F8-4E9C-B5E4-0B441ED31B52}" dt="2018-11-23T05:10:34.173" v="32777" actId="478"/>
          <ac:picMkLst>
            <pc:docMk/>
            <pc:sldMk cId="2646997686" sldId="391"/>
            <ac:picMk id="5" creationId="{F6C8E731-4801-49FE-A67A-CA5B4BC6AF60}"/>
          </ac:picMkLst>
        </pc:picChg>
        <pc:picChg chg="add mod">
          <ac:chgData name="Ashley Hiew" userId="1484f601-80c4-4fab-ba0a-2389b1e833cf" providerId="ADAL" clId="{4922E5DB-B7F8-4E9C-B5E4-0B441ED31B52}" dt="2018-11-23T05:13:30.086" v="32958" actId="1076"/>
          <ac:picMkLst>
            <pc:docMk/>
            <pc:sldMk cId="2646997686" sldId="391"/>
            <ac:picMk id="6" creationId="{6A0CFD38-C958-4D0C-9057-48C2E2E275D2}"/>
          </ac:picMkLst>
        </pc:picChg>
        <pc:picChg chg="add del mod">
          <ac:chgData name="Ashley Hiew" userId="1484f601-80c4-4fab-ba0a-2389b1e833cf" providerId="ADAL" clId="{4922E5DB-B7F8-4E9C-B5E4-0B441ED31B52}" dt="2018-11-22T10:47:15.482" v="18777" actId="478"/>
          <ac:picMkLst>
            <pc:docMk/>
            <pc:sldMk cId="2646997686" sldId="391"/>
            <ac:picMk id="6" creationId="{C7D16550-8BC4-4F6B-8D13-D9E90C93B643}"/>
          </ac:picMkLst>
        </pc:picChg>
        <pc:picChg chg="add del mod">
          <ac:chgData name="Ashley Hiew" userId="1484f601-80c4-4fab-ba0a-2389b1e833cf" providerId="ADAL" clId="{4922E5DB-B7F8-4E9C-B5E4-0B441ED31B52}" dt="2018-11-23T05:10:33.808" v="32776" actId="478"/>
          <ac:picMkLst>
            <pc:docMk/>
            <pc:sldMk cId="2646997686" sldId="391"/>
            <ac:picMk id="7" creationId="{0DF105CC-1154-420F-837A-9F59491CA0A8}"/>
          </ac:picMkLst>
        </pc:picChg>
        <pc:picChg chg="add mod">
          <ac:chgData name="Ashley Hiew" userId="1484f601-80c4-4fab-ba0a-2389b1e833cf" providerId="ADAL" clId="{4922E5DB-B7F8-4E9C-B5E4-0B441ED31B52}" dt="2018-11-23T05:18:05.948" v="32998" actId="1076"/>
          <ac:picMkLst>
            <pc:docMk/>
            <pc:sldMk cId="2646997686" sldId="391"/>
            <ac:picMk id="8" creationId="{7C4907F3-BC80-4DFE-AC0F-6E4238FA192C}"/>
          </ac:picMkLst>
        </pc:picChg>
        <pc:picChg chg="add mod">
          <ac:chgData name="Ashley Hiew" userId="1484f601-80c4-4fab-ba0a-2389b1e833cf" providerId="ADAL" clId="{4922E5DB-B7F8-4E9C-B5E4-0B441ED31B52}" dt="2018-11-23T05:18:09.077" v="33000" actId="1076"/>
          <ac:picMkLst>
            <pc:docMk/>
            <pc:sldMk cId="2646997686" sldId="391"/>
            <ac:picMk id="9" creationId="{C9E13C58-4650-4646-AC41-C2D25D23784E}"/>
          </ac:picMkLst>
        </pc:picChg>
        <pc:picChg chg="add mod">
          <ac:chgData name="Ashley Hiew" userId="1484f601-80c4-4fab-ba0a-2389b1e833cf" providerId="ADAL" clId="{4922E5DB-B7F8-4E9C-B5E4-0B441ED31B52}" dt="2018-11-23T05:12:37.727" v="32945" actId="1076"/>
          <ac:picMkLst>
            <pc:docMk/>
            <pc:sldMk cId="2646997686" sldId="391"/>
            <ac:picMk id="10" creationId="{BBB902E0-92DA-4E7B-B408-A0A79E14BCD5}"/>
          </ac:picMkLst>
        </pc:picChg>
        <pc:picChg chg="add mod ord">
          <ac:chgData name="Ashley Hiew" userId="1484f601-80c4-4fab-ba0a-2389b1e833cf" providerId="ADAL" clId="{4922E5DB-B7F8-4E9C-B5E4-0B441ED31B52}" dt="2018-11-23T05:18:33.559" v="33007" actId="167"/>
          <ac:picMkLst>
            <pc:docMk/>
            <pc:sldMk cId="2646997686" sldId="391"/>
            <ac:picMk id="41" creationId="{241E395D-8B2D-4B5D-8336-2C7C338499FF}"/>
          </ac:picMkLst>
        </pc:picChg>
        <pc:cxnChg chg="add mod">
          <ac:chgData name="Ashley Hiew" userId="1484f601-80c4-4fab-ba0a-2389b1e833cf" providerId="ADAL" clId="{4922E5DB-B7F8-4E9C-B5E4-0B441ED31B52}" dt="2018-11-23T05:16:29.855" v="32987" actId="208"/>
          <ac:cxnSpMkLst>
            <pc:docMk/>
            <pc:sldMk cId="2646997686" sldId="391"/>
            <ac:cxnSpMk id="25" creationId="{E5D4AAA0-1523-485C-B0C3-A778592C7299}"/>
          </ac:cxnSpMkLst>
        </pc:cxnChg>
        <pc:cxnChg chg="add mod">
          <ac:chgData name="Ashley Hiew" userId="1484f601-80c4-4fab-ba0a-2389b1e833cf" providerId="ADAL" clId="{4922E5DB-B7F8-4E9C-B5E4-0B441ED31B52}" dt="2018-11-23T05:16:48.809" v="32992" actId="208"/>
          <ac:cxnSpMkLst>
            <pc:docMk/>
            <pc:sldMk cId="2646997686" sldId="391"/>
            <ac:cxnSpMk id="35" creationId="{32C00D30-D973-4D93-AAAD-65FFF1EBF65E}"/>
          </ac:cxnSpMkLst>
        </pc:cxnChg>
        <pc:cxnChg chg="add mod">
          <ac:chgData name="Ashley Hiew" userId="1484f601-80c4-4fab-ba0a-2389b1e833cf" providerId="ADAL" clId="{4922E5DB-B7F8-4E9C-B5E4-0B441ED31B52}" dt="2018-11-23T05:18:49.978" v="33012" actId="14100"/>
          <ac:cxnSpMkLst>
            <pc:docMk/>
            <pc:sldMk cId="2646997686" sldId="391"/>
            <ac:cxnSpMk id="40" creationId="{5C1A069C-155B-45C3-B3F4-2F5ECC6D1DED}"/>
          </ac:cxnSpMkLst>
        </pc:cxnChg>
        <pc:cxnChg chg="add mod">
          <ac:chgData name="Ashley Hiew" userId="1484f601-80c4-4fab-ba0a-2389b1e833cf" providerId="ADAL" clId="{4922E5DB-B7F8-4E9C-B5E4-0B441ED31B52}" dt="2018-11-23T05:18:45.435" v="33010" actId="14100"/>
          <ac:cxnSpMkLst>
            <pc:docMk/>
            <pc:sldMk cId="2646997686" sldId="391"/>
            <ac:cxnSpMk id="43" creationId="{2CF62606-25B6-4063-9C26-E1A7ABE4C7FD}"/>
          </ac:cxnSpMkLst>
        </pc:cxnChg>
        <pc:cxnChg chg="add mod">
          <ac:chgData name="Ashley Hiew" userId="1484f601-80c4-4fab-ba0a-2389b1e833cf" providerId="ADAL" clId="{4922E5DB-B7F8-4E9C-B5E4-0B441ED31B52}" dt="2018-11-23T05:19:10.791" v="33017" actId="14100"/>
          <ac:cxnSpMkLst>
            <pc:docMk/>
            <pc:sldMk cId="2646997686" sldId="391"/>
            <ac:cxnSpMk id="47" creationId="{6112F5D0-3AF1-4DB9-AA7D-A3FC36EE9789}"/>
          </ac:cxnSpMkLst>
        </pc:cxnChg>
        <pc:cxnChg chg="add mod">
          <ac:chgData name="Ashley Hiew" userId="1484f601-80c4-4fab-ba0a-2389b1e833cf" providerId="ADAL" clId="{4922E5DB-B7F8-4E9C-B5E4-0B441ED31B52}" dt="2018-11-23T05:19:19.175" v="33021" actId="14100"/>
          <ac:cxnSpMkLst>
            <pc:docMk/>
            <pc:sldMk cId="2646997686" sldId="391"/>
            <ac:cxnSpMk id="52" creationId="{D85C1391-3E90-44B0-ACE4-E2B1BCE18736}"/>
          </ac:cxnSpMkLst>
        </pc:cxnChg>
      </pc:sldChg>
      <pc:sldChg chg="addSp delSp modSp add">
        <pc:chgData name="Ashley Hiew" userId="1484f601-80c4-4fab-ba0a-2389b1e833cf" providerId="ADAL" clId="{4922E5DB-B7F8-4E9C-B5E4-0B441ED31B52}" dt="2018-11-23T05:49:07.783" v="34729" actId="14100"/>
        <pc:sldMkLst>
          <pc:docMk/>
          <pc:sldMk cId="2886330724" sldId="392"/>
        </pc:sldMkLst>
        <pc:spChg chg="del">
          <ac:chgData name="Ashley Hiew" userId="1484f601-80c4-4fab-ba0a-2389b1e833cf" providerId="ADAL" clId="{4922E5DB-B7F8-4E9C-B5E4-0B441ED31B52}" dt="2018-11-23T05:04:54.805" v="32511" actId="478"/>
          <ac:spMkLst>
            <pc:docMk/>
            <pc:sldMk cId="2886330724" sldId="392"/>
            <ac:spMk id="2" creationId="{C4FF00B6-F963-42B7-BEF0-C36BFB3831ED}"/>
          </ac:spMkLst>
        </pc:spChg>
        <pc:spChg chg="mod">
          <ac:chgData name="Ashley Hiew" userId="1484f601-80c4-4fab-ba0a-2389b1e833cf" providerId="ADAL" clId="{4922E5DB-B7F8-4E9C-B5E4-0B441ED31B52}" dt="2018-11-23T05:43:26.643" v="34566" actId="27636"/>
          <ac:spMkLst>
            <pc:docMk/>
            <pc:sldMk cId="2886330724" sldId="392"/>
            <ac:spMk id="3" creationId="{422667F0-E832-4D8E-B55F-27237A4B7F95}"/>
          </ac:spMkLst>
        </pc:spChg>
        <pc:spChg chg="add mod">
          <ac:chgData name="Ashley Hiew" userId="1484f601-80c4-4fab-ba0a-2389b1e833cf" providerId="ADAL" clId="{4922E5DB-B7F8-4E9C-B5E4-0B441ED31B52}" dt="2018-11-23T05:46:48.622" v="34694" actId="164"/>
          <ac:spMkLst>
            <pc:docMk/>
            <pc:sldMk cId="2886330724" sldId="392"/>
            <ac:spMk id="9" creationId="{B47E0C89-6840-43F6-B7C3-32B506EEECED}"/>
          </ac:spMkLst>
        </pc:spChg>
        <pc:spChg chg="add mod">
          <ac:chgData name="Ashley Hiew" userId="1484f601-80c4-4fab-ba0a-2389b1e833cf" providerId="ADAL" clId="{4922E5DB-B7F8-4E9C-B5E4-0B441ED31B52}" dt="2018-11-23T05:46:52.040" v="34695" actId="164"/>
          <ac:spMkLst>
            <pc:docMk/>
            <pc:sldMk cId="2886330724" sldId="392"/>
            <ac:spMk id="10" creationId="{A409F86D-0F13-490C-9AF4-29157F4BBB00}"/>
          </ac:spMkLst>
        </pc:spChg>
        <pc:spChg chg="add mod">
          <ac:chgData name="Ashley Hiew" userId="1484f601-80c4-4fab-ba0a-2389b1e833cf" providerId="ADAL" clId="{4922E5DB-B7F8-4E9C-B5E4-0B441ED31B52}" dt="2018-11-23T05:46:45.775" v="34693" actId="164"/>
          <ac:spMkLst>
            <pc:docMk/>
            <pc:sldMk cId="2886330724" sldId="392"/>
            <ac:spMk id="11" creationId="{D75464B8-D7D0-4B39-A29C-BF634C592EAF}"/>
          </ac:spMkLst>
        </pc:spChg>
        <pc:spChg chg="add mod">
          <ac:chgData name="Ashley Hiew" userId="1484f601-80c4-4fab-ba0a-2389b1e833cf" providerId="ADAL" clId="{4922E5DB-B7F8-4E9C-B5E4-0B441ED31B52}" dt="2018-11-23T05:46:43.196" v="34692" actId="164"/>
          <ac:spMkLst>
            <pc:docMk/>
            <pc:sldMk cId="2886330724" sldId="392"/>
            <ac:spMk id="12" creationId="{E767BCD7-5686-4B59-9078-1D7A3BDB6232}"/>
          </ac:spMkLst>
        </pc:spChg>
        <pc:spChg chg="add mod">
          <ac:chgData name="Ashley Hiew" userId="1484f601-80c4-4fab-ba0a-2389b1e833cf" providerId="ADAL" clId="{4922E5DB-B7F8-4E9C-B5E4-0B441ED31B52}" dt="2018-11-23T05:46:38.278" v="34691" actId="164"/>
          <ac:spMkLst>
            <pc:docMk/>
            <pc:sldMk cId="2886330724" sldId="392"/>
            <ac:spMk id="13" creationId="{41BED707-0B85-4A64-BF41-336B44FF6BF5}"/>
          </ac:spMkLst>
        </pc:spChg>
        <pc:spChg chg="add mod">
          <ac:chgData name="Ashley Hiew" userId="1484f601-80c4-4fab-ba0a-2389b1e833cf" providerId="ADAL" clId="{4922E5DB-B7F8-4E9C-B5E4-0B441ED31B52}" dt="2018-11-23T05:48:59.879" v="34728" actId="1076"/>
          <ac:spMkLst>
            <pc:docMk/>
            <pc:sldMk cId="2886330724" sldId="392"/>
            <ac:spMk id="19" creationId="{3A8B628E-57FB-4DFA-89FB-9E5A5FF200FF}"/>
          </ac:spMkLst>
        </pc:spChg>
        <pc:spChg chg="add mod">
          <ac:chgData name="Ashley Hiew" userId="1484f601-80c4-4fab-ba0a-2389b1e833cf" providerId="ADAL" clId="{4922E5DB-B7F8-4E9C-B5E4-0B441ED31B52}" dt="2018-11-23T05:48:59.879" v="34728" actId="1076"/>
          <ac:spMkLst>
            <pc:docMk/>
            <pc:sldMk cId="2886330724" sldId="392"/>
            <ac:spMk id="23" creationId="{C337575B-C703-404B-B9BA-89DF8064CEF7}"/>
          </ac:spMkLst>
        </pc:spChg>
        <pc:spChg chg="add mod">
          <ac:chgData name="Ashley Hiew" userId="1484f601-80c4-4fab-ba0a-2389b1e833cf" providerId="ADAL" clId="{4922E5DB-B7F8-4E9C-B5E4-0B441ED31B52}" dt="2018-11-23T05:48:59.879" v="34728" actId="1076"/>
          <ac:spMkLst>
            <pc:docMk/>
            <pc:sldMk cId="2886330724" sldId="392"/>
            <ac:spMk id="28" creationId="{C62B843E-2327-498F-A585-6F20F72F1EF3}"/>
          </ac:spMkLst>
        </pc:spChg>
        <pc:spChg chg="add mod">
          <ac:chgData name="Ashley Hiew" userId="1484f601-80c4-4fab-ba0a-2389b1e833cf" providerId="ADAL" clId="{4922E5DB-B7F8-4E9C-B5E4-0B441ED31B52}" dt="2018-11-23T05:48:59.879" v="34728" actId="1076"/>
          <ac:spMkLst>
            <pc:docMk/>
            <pc:sldMk cId="2886330724" sldId="392"/>
            <ac:spMk id="33" creationId="{1CB61C79-C988-4330-9252-9E4C459AFDFA}"/>
          </ac:spMkLst>
        </pc:spChg>
        <pc:grpChg chg="add mod">
          <ac:chgData name="Ashley Hiew" userId="1484f601-80c4-4fab-ba0a-2389b1e833cf" providerId="ADAL" clId="{4922E5DB-B7F8-4E9C-B5E4-0B441ED31B52}" dt="2018-11-23T05:48:59.879" v="34728" actId="1076"/>
          <ac:grpSpMkLst>
            <pc:docMk/>
            <pc:sldMk cId="2886330724" sldId="392"/>
            <ac:grpSpMk id="14" creationId="{85610063-38C4-493D-942A-B33A972A2B29}"/>
          </ac:grpSpMkLst>
        </pc:grpChg>
        <pc:grpChg chg="add mod">
          <ac:chgData name="Ashley Hiew" userId="1484f601-80c4-4fab-ba0a-2389b1e833cf" providerId="ADAL" clId="{4922E5DB-B7F8-4E9C-B5E4-0B441ED31B52}" dt="2018-11-23T05:48:59.879" v="34728" actId="1076"/>
          <ac:grpSpMkLst>
            <pc:docMk/>
            <pc:sldMk cId="2886330724" sldId="392"/>
            <ac:grpSpMk id="15" creationId="{572ECF36-181C-4D52-A1FA-CE821D68B3D0}"/>
          </ac:grpSpMkLst>
        </pc:grpChg>
        <pc:grpChg chg="add mod">
          <ac:chgData name="Ashley Hiew" userId="1484f601-80c4-4fab-ba0a-2389b1e833cf" providerId="ADAL" clId="{4922E5DB-B7F8-4E9C-B5E4-0B441ED31B52}" dt="2018-11-23T05:48:59.879" v="34728" actId="1076"/>
          <ac:grpSpMkLst>
            <pc:docMk/>
            <pc:sldMk cId="2886330724" sldId="392"/>
            <ac:grpSpMk id="16" creationId="{25C4A14B-448B-4BA8-AF67-1FD61EE87AA6}"/>
          </ac:grpSpMkLst>
        </pc:grpChg>
        <pc:grpChg chg="add mod">
          <ac:chgData name="Ashley Hiew" userId="1484f601-80c4-4fab-ba0a-2389b1e833cf" providerId="ADAL" clId="{4922E5DB-B7F8-4E9C-B5E4-0B441ED31B52}" dt="2018-11-23T05:48:59.879" v="34728" actId="1076"/>
          <ac:grpSpMkLst>
            <pc:docMk/>
            <pc:sldMk cId="2886330724" sldId="392"/>
            <ac:grpSpMk id="17" creationId="{F7DC2DD7-07A1-4164-AA3F-7446F550863B}"/>
          </ac:grpSpMkLst>
        </pc:grpChg>
        <pc:grpChg chg="add mod">
          <ac:chgData name="Ashley Hiew" userId="1484f601-80c4-4fab-ba0a-2389b1e833cf" providerId="ADAL" clId="{4922E5DB-B7F8-4E9C-B5E4-0B441ED31B52}" dt="2018-11-23T05:48:59.879" v="34728" actId="1076"/>
          <ac:grpSpMkLst>
            <pc:docMk/>
            <pc:sldMk cId="2886330724" sldId="392"/>
            <ac:grpSpMk id="18" creationId="{B2B92273-C952-4378-A7C6-17A6BE5752A6}"/>
          </ac:grpSpMkLst>
        </pc:grpChg>
        <pc:picChg chg="add mod">
          <ac:chgData name="Ashley Hiew" userId="1484f601-80c4-4fab-ba0a-2389b1e833cf" providerId="ADAL" clId="{4922E5DB-B7F8-4E9C-B5E4-0B441ED31B52}" dt="2018-11-23T05:46:43.196" v="34692" actId="164"/>
          <ac:picMkLst>
            <pc:docMk/>
            <pc:sldMk cId="2886330724" sldId="392"/>
            <ac:picMk id="4" creationId="{7A44F5DC-1C19-4C57-BF3B-3CBDF47230A9}"/>
          </ac:picMkLst>
        </pc:picChg>
        <pc:picChg chg="add mod">
          <ac:chgData name="Ashley Hiew" userId="1484f601-80c4-4fab-ba0a-2389b1e833cf" providerId="ADAL" clId="{4922E5DB-B7F8-4E9C-B5E4-0B441ED31B52}" dt="2018-11-23T05:46:48.622" v="34694" actId="164"/>
          <ac:picMkLst>
            <pc:docMk/>
            <pc:sldMk cId="2886330724" sldId="392"/>
            <ac:picMk id="5" creationId="{76D5EF1A-39E7-4571-9F24-681CF634DA10}"/>
          </ac:picMkLst>
        </pc:picChg>
        <pc:picChg chg="add mod">
          <ac:chgData name="Ashley Hiew" userId="1484f601-80c4-4fab-ba0a-2389b1e833cf" providerId="ADAL" clId="{4922E5DB-B7F8-4E9C-B5E4-0B441ED31B52}" dt="2018-11-23T05:46:38.278" v="34691" actId="164"/>
          <ac:picMkLst>
            <pc:docMk/>
            <pc:sldMk cId="2886330724" sldId="392"/>
            <ac:picMk id="6" creationId="{B6C0644D-D8F7-4084-B5AD-AC46F5E52734}"/>
          </ac:picMkLst>
        </pc:picChg>
        <pc:picChg chg="add mod">
          <ac:chgData name="Ashley Hiew" userId="1484f601-80c4-4fab-ba0a-2389b1e833cf" providerId="ADAL" clId="{4922E5DB-B7F8-4E9C-B5E4-0B441ED31B52}" dt="2018-11-23T05:46:52.040" v="34695" actId="164"/>
          <ac:picMkLst>
            <pc:docMk/>
            <pc:sldMk cId="2886330724" sldId="392"/>
            <ac:picMk id="7" creationId="{75CAF324-F964-4B6F-AF45-87760B6CEB33}"/>
          </ac:picMkLst>
        </pc:picChg>
        <pc:picChg chg="add mod">
          <ac:chgData name="Ashley Hiew" userId="1484f601-80c4-4fab-ba0a-2389b1e833cf" providerId="ADAL" clId="{4922E5DB-B7F8-4E9C-B5E4-0B441ED31B52}" dt="2018-11-23T05:46:45.775" v="34693" actId="164"/>
          <ac:picMkLst>
            <pc:docMk/>
            <pc:sldMk cId="2886330724" sldId="392"/>
            <ac:picMk id="8" creationId="{1E66535B-F39E-4338-9D77-3CFDA92606B6}"/>
          </ac:picMkLst>
        </pc:picChg>
        <pc:cxnChg chg="add mod">
          <ac:chgData name="Ashley Hiew" userId="1484f601-80c4-4fab-ba0a-2389b1e833cf" providerId="ADAL" clId="{4922E5DB-B7F8-4E9C-B5E4-0B441ED31B52}" dt="2018-11-23T05:48:59.879" v="34728" actId="1076"/>
          <ac:cxnSpMkLst>
            <pc:docMk/>
            <pc:sldMk cId="2886330724" sldId="392"/>
            <ac:cxnSpMk id="21" creationId="{9860EDA3-DC84-4FDE-B2E1-8E098489B5EA}"/>
          </ac:cxnSpMkLst>
        </pc:cxnChg>
        <pc:cxnChg chg="add mod">
          <ac:chgData name="Ashley Hiew" userId="1484f601-80c4-4fab-ba0a-2389b1e833cf" providerId="ADAL" clId="{4922E5DB-B7F8-4E9C-B5E4-0B441ED31B52}" dt="2018-11-23T05:48:59.879" v="34728" actId="1076"/>
          <ac:cxnSpMkLst>
            <pc:docMk/>
            <pc:sldMk cId="2886330724" sldId="392"/>
            <ac:cxnSpMk id="25" creationId="{9F7E2E65-A21F-4EA6-B3B1-4B478E83BC3A}"/>
          </ac:cxnSpMkLst>
        </pc:cxnChg>
        <pc:cxnChg chg="add mod">
          <ac:chgData name="Ashley Hiew" userId="1484f601-80c4-4fab-ba0a-2389b1e833cf" providerId="ADAL" clId="{4922E5DB-B7F8-4E9C-B5E4-0B441ED31B52}" dt="2018-11-23T05:49:07.783" v="34729" actId="14100"/>
          <ac:cxnSpMkLst>
            <pc:docMk/>
            <pc:sldMk cId="2886330724" sldId="392"/>
            <ac:cxnSpMk id="29" creationId="{C23E0023-7A80-4DE3-9AFB-AE0F095A60ED}"/>
          </ac:cxnSpMkLst>
        </pc:cxnChg>
        <pc:cxnChg chg="add mod">
          <ac:chgData name="Ashley Hiew" userId="1484f601-80c4-4fab-ba0a-2389b1e833cf" providerId="ADAL" clId="{4922E5DB-B7F8-4E9C-B5E4-0B441ED31B52}" dt="2018-11-23T05:48:59.879" v="34728" actId="1076"/>
          <ac:cxnSpMkLst>
            <pc:docMk/>
            <pc:sldMk cId="2886330724" sldId="392"/>
            <ac:cxnSpMk id="34" creationId="{8D31D171-6321-4CF5-9E4F-B54B0CF67F4F}"/>
          </ac:cxnSpMkLst>
        </pc:cxnChg>
      </pc:sldChg>
      <pc:sldChg chg="addSp modSp add ord">
        <pc:chgData name="Ashley Hiew" userId="1484f601-80c4-4fab-ba0a-2389b1e833cf" providerId="ADAL" clId="{4922E5DB-B7F8-4E9C-B5E4-0B441ED31B52}" dt="2018-11-23T05:49:56.120" v="34732"/>
        <pc:sldMkLst>
          <pc:docMk/>
          <pc:sldMk cId="3003212767" sldId="393"/>
        </pc:sldMkLst>
        <pc:spChg chg="mod">
          <ac:chgData name="Ashley Hiew" userId="1484f601-80c4-4fab-ba0a-2389b1e833cf" providerId="ADAL" clId="{4922E5DB-B7F8-4E9C-B5E4-0B441ED31B52}" dt="2018-11-23T04:39:08.926" v="30550" actId="14100"/>
          <ac:spMkLst>
            <pc:docMk/>
            <pc:sldMk cId="3003212767" sldId="393"/>
            <ac:spMk id="2" creationId="{69224151-49FA-4D7C-A520-3898EF516DA0}"/>
          </ac:spMkLst>
        </pc:spChg>
        <pc:spChg chg="mod">
          <ac:chgData name="Ashley Hiew" userId="1484f601-80c4-4fab-ba0a-2389b1e833cf" providerId="ADAL" clId="{4922E5DB-B7F8-4E9C-B5E4-0B441ED31B52}" dt="2018-11-23T04:43:26.324" v="30966" actId="20577"/>
          <ac:spMkLst>
            <pc:docMk/>
            <pc:sldMk cId="3003212767" sldId="393"/>
            <ac:spMk id="3" creationId="{B8DE8438-7953-4B24-9E4D-DB655CF2F69E}"/>
          </ac:spMkLst>
        </pc:spChg>
        <pc:spChg chg="add mod">
          <ac:chgData name="Ashley Hiew" userId="1484f601-80c4-4fab-ba0a-2389b1e833cf" providerId="ADAL" clId="{4922E5DB-B7F8-4E9C-B5E4-0B441ED31B52}" dt="2018-11-23T04:40:19.407" v="30603" actId="164"/>
          <ac:spMkLst>
            <pc:docMk/>
            <pc:sldMk cId="3003212767" sldId="393"/>
            <ac:spMk id="7" creationId="{FB63311E-5844-4831-8F93-DD3B69DEE0D6}"/>
          </ac:spMkLst>
        </pc:spChg>
        <pc:spChg chg="add mod">
          <ac:chgData name="Ashley Hiew" userId="1484f601-80c4-4fab-ba0a-2389b1e833cf" providerId="ADAL" clId="{4922E5DB-B7F8-4E9C-B5E4-0B441ED31B52}" dt="2018-11-23T04:40:16.629" v="30602" actId="164"/>
          <ac:spMkLst>
            <pc:docMk/>
            <pc:sldMk cId="3003212767" sldId="393"/>
            <ac:spMk id="8" creationId="{6BEFC71F-7769-4CB7-9F47-BC577DB1CD47}"/>
          </ac:spMkLst>
        </pc:spChg>
        <pc:spChg chg="add mod">
          <ac:chgData name="Ashley Hiew" userId="1484f601-80c4-4fab-ba0a-2389b1e833cf" providerId="ADAL" clId="{4922E5DB-B7F8-4E9C-B5E4-0B441ED31B52}" dt="2018-11-23T04:43:40.402" v="30972" actId="207"/>
          <ac:spMkLst>
            <pc:docMk/>
            <pc:sldMk cId="3003212767" sldId="393"/>
            <ac:spMk id="11" creationId="{99EAEA25-9E24-4A00-8BED-17FE0E3A0FBD}"/>
          </ac:spMkLst>
        </pc:spChg>
        <pc:grpChg chg="add mod">
          <ac:chgData name="Ashley Hiew" userId="1484f601-80c4-4fab-ba0a-2389b1e833cf" providerId="ADAL" clId="{4922E5DB-B7F8-4E9C-B5E4-0B441ED31B52}" dt="2018-11-23T04:43:32.192" v="30969" actId="1076"/>
          <ac:grpSpMkLst>
            <pc:docMk/>
            <pc:sldMk cId="3003212767" sldId="393"/>
            <ac:grpSpMk id="9" creationId="{0D73FD00-09B7-4388-99D7-BA49B767AA1F}"/>
          </ac:grpSpMkLst>
        </pc:grpChg>
        <pc:grpChg chg="add mod">
          <ac:chgData name="Ashley Hiew" userId="1484f601-80c4-4fab-ba0a-2389b1e833cf" providerId="ADAL" clId="{4922E5DB-B7F8-4E9C-B5E4-0B441ED31B52}" dt="2018-11-23T04:43:28.912" v="30967" actId="1076"/>
          <ac:grpSpMkLst>
            <pc:docMk/>
            <pc:sldMk cId="3003212767" sldId="393"/>
            <ac:grpSpMk id="10" creationId="{94C6E956-3CFB-489B-9EA7-30FE17E063DA}"/>
          </ac:grpSpMkLst>
        </pc:grpChg>
        <pc:picChg chg="add mod">
          <ac:chgData name="Ashley Hiew" userId="1484f601-80c4-4fab-ba0a-2389b1e833cf" providerId="ADAL" clId="{4922E5DB-B7F8-4E9C-B5E4-0B441ED31B52}" dt="2018-11-23T04:40:19.407" v="30603" actId="164"/>
          <ac:picMkLst>
            <pc:docMk/>
            <pc:sldMk cId="3003212767" sldId="393"/>
            <ac:picMk id="4" creationId="{5C8DF64F-D470-41F0-A6B0-EF6A276E457E}"/>
          </ac:picMkLst>
        </pc:picChg>
        <pc:picChg chg="add mod">
          <ac:chgData name="Ashley Hiew" userId="1484f601-80c4-4fab-ba0a-2389b1e833cf" providerId="ADAL" clId="{4922E5DB-B7F8-4E9C-B5E4-0B441ED31B52}" dt="2018-11-23T04:40:16.629" v="30602" actId="164"/>
          <ac:picMkLst>
            <pc:docMk/>
            <pc:sldMk cId="3003212767" sldId="393"/>
            <ac:picMk id="5" creationId="{43DE3653-95BA-44FC-9841-AD4C5ECA591D}"/>
          </ac:picMkLst>
        </pc:picChg>
        <pc:picChg chg="add mod">
          <ac:chgData name="Ashley Hiew" userId="1484f601-80c4-4fab-ba0a-2389b1e833cf" providerId="ADAL" clId="{4922E5DB-B7F8-4E9C-B5E4-0B441ED31B52}" dt="2018-11-23T04:39:44.216" v="30567" actId="1076"/>
          <ac:picMkLst>
            <pc:docMk/>
            <pc:sldMk cId="3003212767" sldId="393"/>
            <ac:picMk id="6" creationId="{65900E91-CB83-4472-9B1F-3B5DD5E747A9}"/>
          </ac:picMkLst>
        </pc:picChg>
        <pc:cxnChg chg="add mod">
          <ac:chgData name="Ashley Hiew" userId="1484f601-80c4-4fab-ba0a-2389b1e833cf" providerId="ADAL" clId="{4922E5DB-B7F8-4E9C-B5E4-0B441ED31B52}" dt="2018-11-23T04:43:45.538" v="30974" actId="208"/>
          <ac:cxnSpMkLst>
            <pc:docMk/>
            <pc:sldMk cId="3003212767" sldId="393"/>
            <ac:cxnSpMk id="13" creationId="{0926FA69-F1AB-40C1-A4CD-0C3ECA3BA87F}"/>
          </ac:cxnSpMkLst>
        </pc:cxnChg>
      </pc:sldChg>
      <pc:sldChg chg="addSp delSp modSp add">
        <pc:chgData name="Ashley Hiew" userId="1484f601-80c4-4fab-ba0a-2389b1e833cf" providerId="ADAL" clId="{4922E5DB-B7F8-4E9C-B5E4-0B441ED31B52}" dt="2018-11-23T01:38:40.247" v="22694" actId="1076"/>
        <pc:sldMkLst>
          <pc:docMk/>
          <pc:sldMk cId="506074354" sldId="394"/>
        </pc:sldMkLst>
        <pc:spChg chg="mod">
          <ac:chgData name="Ashley Hiew" userId="1484f601-80c4-4fab-ba0a-2389b1e833cf" providerId="ADAL" clId="{4922E5DB-B7F8-4E9C-B5E4-0B441ED31B52}" dt="2018-11-23T01:35:38.216" v="22330" actId="14100"/>
          <ac:spMkLst>
            <pc:docMk/>
            <pc:sldMk cId="506074354" sldId="394"/>
            <ac:spMk id="2" creationId="{E7FB5198-0BAB-45A1-B043-6AF06B31E68F}"/>
          </ac:spMkLst>
        </pc:spChg>
        <pc:spChg chg="del">
          <ac:chgData name="Ashley Hiew" userId="1484f601-80c4-4fab-ba0a-2389b1e833cf" providerId="ADAL" clId="{4922E5DB-B7F8-4E9C-B5E4-0B441ED31B52}" dt="2018-11-23T01:35:33.586" v="22329" actId="478"/>
          <ac:spMkLst>
            <pc:docMk/>
            <pc:sldMk cId="506074354" sldId="394"/>
            <ac:spMk id="3" creationId="{7F47A5ED-E110-4EA7-8BEF-C80B19C12F76}"/>
          </ac:spMkLst>
        </pc:spChg>
        <pc:spChg chg="add mod">
          <ac:chgData name="Ashley Hiew" userId="1484f601-80c4-4fab-ba0a-2389b1e833cf" providerId="ADAL" clId="{4922E5DB-B7F8-4E9C-B5E4-0B441ED31B52}" dt="2018-11-23T01:37:25.441" v="22640" actId="20577"/>
          <ac:spMkLst>
            <pc:docMk/>
            <pc:sldMk cId="506074354" sldId="394"/>
            <ac:spMk id="6" creationId="{9F9F660A-5EB3-466E-A13F-7F080FB2FEFA}"/>
          </ac:spMkLst>
        </pc:spChg>
        <pc:spChg chg="add mod">
          <ac:chgData name="Ashley Hiew" userId="1484f601-80c4-4fab-ba0a-2389b1e833cf" providerId="ADAL" clId="{4922E5DB-B7F8-4E9C-B5E4-0B441ED31B52}" dt="2018-11-23T01:38:08.571" v="22659" actId="1076"/>
          <ac:spMkLst>
            <pc:docMk/>
            <pc:sldMk cId="506074354" sldId="394"/>
            <ac:spMk id="8" creationId="{3472D309-B551-4B37-983E-1FDA1DA8EFBB}"/>
          </ac:spMkLst>
        </pc:spChg>
        <pc:spChg chg="add mod">
          <ac:chgData name="Ashley Hiew" userId="1484f601-80c4-4fab-ba0a-2389b1e833cf" providerId="ADAL" clId="{4922E5DB-B7F8-4E9C-B5E4-0B441ED31B52}" dt="2018-11-23T01:38:16.881" v="22687" actId="20577"/>
          <ac:spMkLst>
            <pc:docMk/>
            <pc:sldMk cId="506074354" sldId="394"/>
            <ac:spMk id="9" creationId="{1F062660-5080-4065-9681-4C2032668716}"/>
          </ac:spMkLst>
        </pc:spChg>
        <pc:spChg chg="add mod">
          <ac:chgData name="Ashley Hiew" userId="1484f601-80c4-4fab-ba0a-2389b1e833cf" providerId="ADAL" clId="{4922E5DB-B7F8-4E9C-B5E4-0B441ED31B52}" dt="2018-11-23T01:38:25.298" v="22689" actId="20577"/>
          <ac:spMkLst>
            <pc:docMk/>
            <pc:sldMk cId="506074354" sldId="394"/>
            <ac:spMk id="10" creationId="{B24F160A-5F9E-4C68-9F4E-C4825CA2D0C9}"/>
          </ac:spMkLst>
        </pc:spChg>
        <pc:spChg chg="add mod">
          <ac:chgData name="Ashley Hiew" userId="1484f601-80c4-4fab-ba0a-2389b1e833cf" providerId="ADAL" clId="{4922E5DB-B7F8-4E9C-B5E4-0B441ED31B52}" dt="2018-11-23T01:38:31.256" v="22690" actId="571"/>
          <ac:spMkLst>
            <pc:docMk/>
            <pc:sldMk cId="506074354" sldId="394"/>
            <ac:spMk id="11" creationId="{543536F8-1A1C-43D1-9F43-4C1A179E37BD}"/>
          </ac:spMkLst>
        </pc:spChg>
        <pc:picChg chg="add mod">
          <ac:chgData name="Ashley Hiew" userId="1484f601-80c4-4fab-ba0a-2389b1e833cf" providerId="ADAL" clId="{4922E5DB-B7F8-4E9C-B5E4-0B441ED31B52}" dt="2018-11-23T01:38:02.298" v="22656" actId="14100"/>
          <ac:picMkLst>
            <pc:docMk/>
            <pc:sldMk cId="506074354" sldId="394"/>
            <ac:picMk id="4" creationId="{F4AADA68-7AD4-4ECF-9B94-C3FFCCF174FB}"/>
          </ac:picMkLst>
        </pc:picChg>
        <pc:picChg chg="add mod modCrop">
          <ac:chgData name="Ashley Hiew" userId="1484f601-80c4-4fab-ba0a-2389b1e833cf" providerId="ADAL" clId="{4922E5DB-B7F8-4E9C-B5E4-0B441ED31B52}" dt="2018-11-23T01:38:04.179" v="22657" actId="1076"/>
          <ac:picMkLst>
            <pc:docMk/>
            <pc:sldMk cId="506074354" sldId="394"/>
            <ac:picMk id="5" creationId="{428CD1FE-041A-4520-8345-175552ECCCDB}"/>
          </ac:picMkLst>
        </pc:picChg>
        <pc:picChg chg="add mod modCrop">
          <ac:chgData name="Ashley Hiew" userId="1484f601-80c4-4fab-ba0a-2389b1e833cf" providerId="ADAL" clId="{4922E5DB-B7F8-4E9C-B5E4-0B441ED31B52}" dt="2018-11-23T01:38:05.602" v="22658" actId="1076"/>
          <ac:picMkLst>
            <pc:docMk/>
            <pc:sldMk cId="506074354" sldId="394"/>
            <ac:picMk id="7" creationId="{9A54DCC0-EFB1-42A8-B752-0015CA515FF5}"/>
          </ac:picMkLst>
        </pc:picChg>
        <pc:picChg chg="add mod">
          <ac:chgData name="Ashley Hiew" userId="1484f601-80c4-4fab-ba0a-2389b1e833cf" providerId="ADAL" clId="{4922E5DB-B7F8-4E9C-B5E4-0B441ED31B52}" dt="2018-11-23T01:38:40.247" v="22694" actId="1076"/>
          <ac:picMkLst>
            <pc:docMk/>
            <pc:sldMk cId="506074354" sldId="394"/>
            <ac:picMk id="12" creationId="{3D38CBE2-EDCC-4D61-80A6-822828BCA625}"/>
          </ac:picMkLst>
        </pc:picChg>
      </pc:sldChg>
      <pc:sldChg chg="addSp delSp modSp add">
        <pc:chgData name="Ashley Hiew" userId="1484f601-80c4-4fab-ba0a-2389b1e833cf" providerId="ADAL" clId="{4922E5DB-B7F8-4E9C-B5E4-0B441ED31B52}" dt="2018-11-23T01:40:28.525" v="22847" actId="20577"/>
        <pc:sldMkLst>
          <pc:docMk/>
          <pc:sldMk cId="4225132871" sldId="395"/>
        </pc:sldMkLst>
        <pc:spChg chg="mod">
          <ac:chgData name="Ashley Hiew" userId="1484f601-80c4-4fab-ba0a-2389b1e833cf" providerId="ADAL" clId="{4922E5DB-B7F8-4E9C-B5E4-0B441ED31B52}" dt="2018-11-23T00:20:55.385" v="21777" actId="14100"/>
          <ac:spMkLst>
            <pc:docMk/>
            <pc:sldMk cId="4225132871" sldId="395"/>
            <ac:spMk id="2" creationId="{E28949D6-DDF9-4C42-BFAA-3686C412AEAD}"/>
          </ac:spMkLst>
        </pc:spChg>
        <pc:spChg chg="mod">
          <ac:chgData name="Ashley Hiew" userId="1484f601-80c4-4fab-ba0a-2389b1e833cf" providerId="ADAL" clId="{4922E5DB-B7F8-4E9C-B5E4-0B441ED31B52}" dt="2018-11-23T01:40:28.525" v="22847" actId="20577"/>
          <ac:spMkLst>
            <pc:docMk/>
            <pc:sldMk cId="4225132871" sldId="395"/>
            <ac:spMk id="3" creationId="{BF0DFF54-99B2-49B8-B958-C85480FA07A4}"/>
          </ac:spMkLst>
        </pc:spChg>
        <pc:spChg chg="add mod topLvl">
          <ac:chgData name="Ashley Hiew" userId="1484f601-80c4-4fab-ba0a-2389b1e833cf" providerId="ADAL" clId="{4922E5DB-B7F8-4E9C-B5E4-0B441ED31B52}" dt="2018-11-23T01:29:25.906" v="21977" actId="164"/>
          <ac:spMkLst>
            <pc:docMk/>
            <pc:sldMk cId="4225132871" sldId="395"/>
            <ac:spMk id="6" creationId="{9BC36D3E-3BA7-4A80-8C12-2D1087365581}"/>
          </ac:spMkLst>
        </pc:spChg>
        <pc:spChg chg="add del mod">
          <ac:chgData name="Ashley Hiew" userId="1484f601-80c4-4fab-ba0a-2389b1e833cf" providerId="ADAL" clId="{4922E5DB-B7F8-4E9C-B5E4-0B441ED31B52}" dt="2018-11-23T01:37:53.528" v="22651"/>
          <ac:spMkLst>
            <pc:docMk/>
            <pc:sldMk cId="4225132871" sldId="395"/>
            <ac:spMk id="9" creationId="{524BA28D-7219-4C51-92B9-EE13DAD911E4}"/>
          </ac:spMkLst>
        </pc:spChg>
        <pc:spChg chg="add mod topLvl">
          <ac:chgData name="Ashley Hiew" userId="1484f601-80c4-4fab-ba0a-2389b1e833cf" providerId="ADAL" clId="{4922E5DB-B7F8-4E9C-B5E4-0B441ED31B52}" dt="2018-11-23T01:32:01.014" v="22072" actId="164"/>
          <ac:spMkLst>
            <pc:docMk/>
            <pc:sldMk cId="4225132871" sldId="395"/>
            <ac:spMk id="10" creationId="{47B5FCC5-2138-40E4-A461-64B2C0E0A977}"/>
          </ac:spMkLst>
        </pc:spChg>
        <pc:spChg chg="add mod">
          <ac:chgData name="Ashley Hiew" userId="1484f601-80c4-4fab-ba0a-2389b1e833cf" providerId="ADAL" clId="{4922E5DB-B7F8-4E9C-B5E4-0B441ED31B52}" dt="2018-11-23T01:33:28.103" v="22192" actId="1076"/>
          <ac:spMkLst>
            <pc:docMk/>
            <pc:sldMk cId="4225132871" sldId="395"/>
            <ac:spMk id="14" creationId="{AD0ACB6F-5B60-4BBB-8B13-5F542B5C2181}"/>
          </ac:spMkLst>
        </pc:spChg>
        <pc:grpChg chg="add del mod">
          <ac:chgData name="Ashley Hiew" userId="1484f601-80c4-4fab-ba0a-2389b1e833cf" providerId="ADAL" clId="{4922E5DB-B7F8-4E9C-B5E4-0B441ED31B52}" dt="2018-11-23T01:29:19.777" v="21976" actId="165"/>
          <ac:grpSpMkLst>
            <pc:docMk/>
            <pc:sldMk cId="4225132871" sldId="395"/>
            <ac:grpSpMk id="7" creationId="{4137F218-C748-43C3-8805-6B06A8C68674}"/>
          </ac:grpSpMkLst>
        </pc:grpChg>
        <pc:grpChg chg="add mod">
          <ac:chgData name="Ashley Hiew" userId="1484f601-80c4-4fab-ba0a-2389b1e833cf" providerId="ADAL" clId="{4922E5DB-B7F8-4E9C-B5E4-0B441ED31B52}" dt="2018-11-23T01:33:31.288" v="22193" actId="1076"/>
          <ac:grpSpMkLst>
            <pc:docMk/>
            <pc:sldMk cId="4225132871" sldId="395"/>
            <ac:grpSpMk id="12" creationId="{377FA07E-08B2-4980-AEFD-2E749AA92ABD}"/>
          </ac:grpSpMkLst>
        </pc:grpChg>
        <pc:grpChg chg="add del mod">
          <ac:chgData name="Ashley Hiew" userId="1484f601-80c4-4fab-ba0a-2389b1e833cf" providerId="ADAL" clId="{4922E5DB-B7F8-4E9C-B5E4-0B441ED31B52}" dt="2018-11-23T01:31:44.864" v="22067" actId="165"/>
          <ac:grpSpMkLst>
            <pc:docMk/>
            <pc:sldMk cId="4225132871" sldId="395"/>
            <ac:grpSpMk id="13" creationId="{25D68179-5C90-4240-B1C6-8C3EE6EC37B9}"/>
          </ac:grpSpMkLst>
        </pc:grpChg>
        <pc:grpChg chg="add mod">
          <ac:chgData name="Ashley Hiew" userId="1484f601-80c4-4fab-ba0a-2389b1e833cf" providerId="ADAL" clId="{4922E5DB-B7F8-4E9C-B5E4-0B441ED31B52}" dt="2018-11-23T01:33:28.103" v="22192" actId="1076"/>
          <ac:grpSpMkLst>
            <pc:docMk/>
            <pc:sldMk cId="4225132871" sldId="395"/>
            <ac:grpSpMk id="16" creationId="{B103E7C9-B220-4692-8232-D2D99DA089B6}"/>
          </ac:grpSpMkLst>
        </pc:grpChg>
        <pc:picChg chg="add mod topLvl">
          <ac:chgData name="Ashley Hiew" userId="1484f601-80c4-4fab-ba0a-2389b1e833cf" providerId="ADAL" clId="{4922E5DB-B7F8-4E9C-B5E4-0B441ED31B52}" dt="2018-11-23T01:29:25.906" v="21977" actId="164"/>
          <ac:picMkLst>
            <pc:docMk/>
            <pc:sldMk cId="4225132871" sldId="395"/>
            <ac:picMk id="4" creationId="{8242FADA-CD50-4CF5-84A5-6BC1B0E395BB}"/>
          </ac:picMkLst>
        </pc:picChg>
        <pc:picChg chg="add del mod topLvl">
          <ac:chgData name="Ashley Hiew" userId="1484f601-80c4-4fab-ba0a-2389b1e833cf" providerId="ADAL" clId="{4922E5DB-B7F8-4E9C-B5E4-0B441ED31B52}" dt="2018-11-23T01:31:45.975" v="22068" actId="478"/>
          <ac:picMkLst>
            <pc:docMk/>
            <pc:sldMk cId="4225132871" sldId="395"/>
            <ac:picMk id="5" creationId="{21F588D0-F7F9-4D30-9DEC-6E11E6195329}"/>
          </ac:picMkLst>
        </pc:picChg>
        <pc:picChg chg="add mod modCrop">
          <ac:chgData name="Ashley Hiew" userId="1484f601-80c4-4fab-ba0a-2389b1e833cf" providerId="ADAL" clId="{4922E5DB-B7F8-4E9C-B5E4-0B441ED31B52}" dt="2018-11-23T01:33:31.288" v="22193" actId="1076"/>
          <ac:picMkLst>
            <pc:docMk/>
            <pc:sldMk cId="4225132871" sldId="395"/>
            <ac:picMk id="8" creationId="{DFA99BEA-2090-4BCF-B969-8DF55D7258A2}"/>
          </ac:picMkLst>
        </pc:picChg>
        <pc:picChg chg="add mod">
          <ac:chgData name="Ashley Hiew" userId="1484f601-80c4-4fab-ba0a-2389b1e833cf" providerId="ADAL" clId="{4922E5DB-B7F8-4E9C-B5E4-0B441ED31B52}" dt="2018-11-23T01:33:28.103" v="22192" actId="1076"/>
          <ac:picMkLst>
            <pc:docMk/>
            <pc:sldMk cId="4225132871" sldId="395"/>
            <ac:picMk id="11" creationId="{D00B61E7-6869-4EAC-A783-4615449F52D8}"/>
          </ac:picMkLst>
        </pc:picChg>
        <pc:picChg chg="add mod">
          <ac:chgData name="Ashley Hiew" userId="1484f601-80c4-4fab-ba0a-2389b1e833cf" providerId="ADAL" clId="{4922E5DB-B7F8-4E9C-B5E4-0B441ED31B52}" dt="2018-11-23T01:32:01.014" v="22072" actId="164"/>
          <ac:picMkLst>
            <pc:docMk/>
            <pc:sldMk cId="4225132871" sldId="395"/>
            <ac:picMk id="15" creationId="{CE158713-A56D-48AD-9FF2-D92BC6A2B102}"/>
          </ac:picMkLst>
        </pc:picChg>
      </pc:sldChg>
      <pc:sldChg chg="addSp delSp modSp add">
        <pc:chgData name="Ashley Hiew" userId="1484f601-80c4-4fab-ba0a-2389b1e833cf" providerId="ADAL" clId="{4922E5DB-B7F8-4E9C-B5E4-0B441ED31B52}" dt="2018-11-23T02:18:13.923" v="25728" actId="208"/>
        <pc:sldMkLst>
          <pc:docMk/>
          <pc:sldMk cId="268244190" sldId="396"/>
        </pc:sldMkLst>
        <pc:spChg chg="mod">
          <ac:chgData name="Ashley Hiew" userId="1484f601-80c4-4fab-ba0a-2389b1e833cf" providerId="ADAL" clId="{4922E5DB-B7F8-4E9C-B5E4-0B441ED31B52}" dt="2018-11-23T02:09:07.892" v="25087" actId="14100"/>
          <ac:spMkLst>
            <pc:docMk/>
            <pc:sldMk cId="268244190" sldId="396"/>
            <ac:spMk id="2" creationId="{2E5D37B3-402A-4C5E-81A6-1522A7206016}"/>
          </ac:spMkLst>
        </pc:spChg>
        <pc:spChg chg="del mod">
          <ac:chgData name="Ashley Hiew" userId="1484f601-80c4-4fab-ba0a-2389b1e833cf" providerId="ADAL" clId="{4922E5DB-B7F8-4E9C-B5E4-0B441ED31B52}" dt="2018-11-23T02:09:12.487" v="25089" actId="478"/>
          <ac:spMkLst>
            <pc:docMk/>
            <pc:sldMk cId="268244190" sldId="396"/>
            <ac:spMk id="3" creationId="{75959BF3-F758-4B21-AD87-1E8F9CEC28D9}"/>
          </ac:spMkLst>
        </pc:spChg>
        <pc:spChg chg="add mod">
          <ac:chgData name="Ashley Hiew" userId="1484f601-80c4-4fab-ba0a-2389b1e833cf" providerId="ADAL" clId="{4922E5DB-B7F8-4E9C-B5E4-0B441ED31B52}" dt="2018-11-23T02:10:11.853" v="25136" actId="164"/>
          <ac:spMkLst>
            <pc:docMk/>
            <pc:sldMk cId="268244190" sldId="396"/>
            <ac:spMk id="8" creationId="{25B13BD6-2762-4213-9A05-36706558D625}"/>
          </ac:spMkLst>
        </pc:spChg>
        <pc:spChg chg="add mod">
          <ac:chgData name="Ashley Hiew" userId="1484f601-80c4-4fab-ba0a-2389b1e833cf" providerId="ADAL" clId="{4922E5DB-B7F8-4E9C-B5E4-0B441ED31B52}" dt="2018-11-23T02:10:27.934" v="25156" actId="164"/>
          <ac:spMkLst>
            <pc:docMk/>
            <pc:sldMk cId="268244190" sldId="396"/>
            <ac:spMk id="10" creationId="{ABE6FC4A-6B4E-4E0D-B060-8B3B3213FDDF}"/>
          </ac:spMkLst>
        </pc:spChg>
        <pc:spChg chg="add mod">
          <ac:chgData name="Ashley Hiew" userId="1484f601-80c4-4fab-ba0a-2389b1e833cf" providerId="ADAL" clId="{4922E5DB-B7F8-4E9C-B5E4-0B441ED31B52}" dt="2018-11-23T02:10:44.014" v="25175" actId="164"/>
          <ac:spMkLst>
            <pc:docMk/>
            <pc:sldMk cId="268244190" sldId="396"/>
            <ac:spMk id="12" creationId="{2823BA3D-F3E5-404F-B15F-EA7EA6AE6001}"/>
          </ac:spMkLst>
        </pc:spChg>
        <pc:spChg chg="add mod">
          <ac:chgData name="Ashley Hiew" userId="1484f601-80c4-4fab-ba0a-2389b1e833cf" providerId="ADAL" clId="{4922E5DB-B7F8-4E9C-B5E4-0B441ED31B52}" dt="2018-11-23T02:10:54.029" v="25179" actId="164"/>
          <ac:spMkLst>
            <pc:docMk/>
            <pc:sldMk cId="268244190" sldId="396"/>
            <ac:spMk id="14" creationId="{FDC19D6F-D805-46D6-82CC-2B4627A48CAF}"/>
          </ac:spMkLst>
        </pc:spChg>
        <pc:spChg chg="add mod">
          <ac:chgData name="Ashley Hiew" userId="1484f601-80c4-4fab-ba0a-2389b1e833cf" providerId="ADAL" clId="{4922E5DB-B7F8-4E9C-B5E4-0B441ED31B52}" dt="2018-11-23T02:12:06.338" v="25318" actId="1076"/>
          <ac:spMkLst>
            <pc:docMk/>
            <pc:sldMk cId="268244190" sldId="396"/>
            <ac:spMk id="16" creationId="{B3057100-BCEF-4FD8-BFBD-FC0A3C388879}"/>
          </ac:spMkLst>
        </pc:spChg>
        <pc:spChg chg="add mod">
          <ac:chgData name="Ashley Hiew" userId="1484f601-80c4-4fab-ba0a-2389b1e833cf" providerId="ADAL" clId="{4922E5DB-B7F8-4E9C-B5E4-0B441ED31B52}" dt="2018-11-23T02:12:58.014" v="25420" actId="1076"/>
          <ac:spMkLst>
            <pc:docMk/>
            <pc:sldMk cId="268244190" sldId="396"/>
            <ac:spMk id="17" creationId="{9A5FAE94-C34E-4CB6-BBCC-F25624DF4D8E}"/>
          </ac:spMkLst>
        </pc:spChg>
        <pc:spChg chg="add mod">
          <ac:chgData name="Ashley Hiew" userId="1484f601-80c4-4fab-ba0a-2389b1e833cf" providerId="ADAL" clId="{4922E5DB-B7F8-4E9C-B5E4-0B441ED31B52}" dt="2018-11-23T02:17:28.010" v="25719" actId="1076"/>
          <ac:spMkLst>
            <pc:docMk/>
            <pc:sldMk cId="268244190" sldId="396"/>
            <ac:spMk id="18" creationId="{F1917163-3C0D-41D3-942E-FF6496A2C52A}"/>
          </ac:spMkLst>
        </pc:spChg>
        <pc:spChg chg="add mod">
          <ac:chgData name="Ashley Hiew" userId="1484f601-80c4-4fab-ba0a-2389b1e833cf" providerId="ADAL" clId="{4922E5DB-B7F8-4E9C-B5E4-0B441ED31B52}" dt="2018-11-23T02:17:44.301" v="25723" actId="1076"/>
          <ac:spMkLst>
            <pc:docMk/>
            <pc:sldMk cId="268244190" sldId="396"/>
            <ac:spMk id="19" creationId="{6744AA12-A985-425A-813A-37A688C50978}"/>
          </ac:spMkLst>
        </pc:spChg>
        <pc:spChg chg="add mod">
          <ac:chgData name="Ashley Hiew" userId="1484f601-80c4-4fab-ba0a-2389b1e833cf" providerId="ADAL" clId="{4922E5DB-B7F8-4E9C-B5E4-0B441ED31B52}" dt="2018-11-23T02:17:56.207" v="25726" actId="208"/>
          <ac:spMkLst>
            <pc:docMk/>
            <pc:sldMk cId="268244190" sldId="396"/>
            <ac:spMk id="20" creationId="{4C2B7982-F76C-480D-AEF3-9CE100B5D384}"/>
          </ac:spMkLst>
        </pc:spChg>
        <pc:grpChg chg="add mod">
          <ac:chgData name="Ashley Hiew" userId="1484f601-80c4-4fab-ba0a-2389b1e833cf" providerId="ADAL" clId="{4922E5DB-B7F8-4E9C-B5E4-0B441ED31B52}" dt="2018-11-23T02:12:06.338" v="25318" actId="1076"/>
          <ac:grpSpMkLst>
            <pc:docMk/>
            <pc:sldMk cId="268244190" sldId="396"/>
            <ac:grpSpMk id="9" creationId="{BBE887FF-014A-442F-82F7-CF64735F9B3A}"/>
          </ac:grpSpMkLst>
        </pc:grpChg>
        <pc:grpChg chg="add mod">
          <ac:chgData name="Ashley Hiew" userId="1484f601-80c4-4fab-ba0a-2389b1e833cf" providerId="ADAL" clId="{4922E5DB-B7F8-4E9C-B5E4-0B441ED31B52}" dt="2018-11-23T02:12:14.043" v="25320" actId="1076"/>
          <ac:grpSpMkLst>
            <pc:docMk/>
            <pc:sldMk cId="268244190" sldId="396"/>
            <ac:grpSpMk id="11" creationId="{7746435F-A0E8-4844-8ECF-5F6215179A7E}"/>
          </ac:grpSpMkLst>
        </pc:grpChg>
        <pc:grpChg chg="add mod">
          <ac:chgData name="Ashley Hiew" userId="1484f601-80c4-4fab-ba0a-2389b1e833cf" providerId="ADAL" clId="{4922E5DB-B7F8-4E9C-B5E4-0B441ED31B52}" dt="2018-11-23T02:13:05.878" v="25424" actId="1076"/>
          <ac:grpSpMkLst>
            <pc:docMk/>
            <pc:sldMk cId="268244190" sldId="396"/>
            <ac:grpSpMk id="13" creationId="{FCC26751-5487-4E02-9EA2-9117DCFEAF3E}"/>
          </ac:grpSpMkLst>
        </pc:grpChg>
        <pc:grpChg chg="add mod">
          <ac:chgData name="Ashley Hiew" userId="1484f601-80c4-4fab-ba0a-2389b1e833cf" providerId="ADAL" clId="{4922E5DB-B7F8-4E9C-B5E4-0B441ED31B52}" dt="2018-11-23T02:13:01.173" v="25422" actId="1076"/>
          <ac:grpSpMkLst>
            <pc:docMk/>
            <pc:sldMk cId="268244190" sldId="396"/>
            <ac:grpSpMk id="15" creationId="{013B3147-B35C-4701-B016-F6B9710DC40D}"/>
          </ac:grpSpMkLst>
        </pc:grpChg>
        <pc:picChg chg="add mod">
          <ac:chgData name="Ashley Hiew" userId="1484f601-80c4-4fab-ba0a-2389b1e833cf" providerId="ADAL" clId="{4922E5DB-B7F8-4E9C-B5E4-0B441ED31B52}" dt="2018-11-23T02:10:27.934" v="25156" actId="164"/>
          <ac:picMkLst>
            <pc:docMk/>
            <pc:sldMk cId="268244190" sldId="396"/>
            <ac:picMk id="4" creationId="{70614F5B-B582-4319-9867-EFBABD46BD5D}"/>
          </ac:picMkLst>
        </pc:picChg>
        <pc:picChg chg="add mod">
          <ac:chgData name="Ashley Hiew" userId="1484f601-80c4-4fab-ba0a-2389b1e833cf" providerId="ADAL" clId="{4922E5DB-B7F8-4E9C-B5E4-0B441ED31B52}" dt="2018-11-23T02:10:11.853" v="25136" actId="164"/>
          <ac:picMkLst>
            <pc:docMk/>
            <pc:sldMk cId="268244190" sldId="396"/>
            <ac:picMk id="5" creationId="{8C3DC74E-9B77-48D0-8EF8-0DC6D0B82B6F}"/>
          </ac:picMkLst>
        </pc:picChg>
        <pc:picChg chg="add mod">
          <ac:chgData name="Ashley Hiew" userId="1484f601-80c4-4fab-ba0a-2389b1e833cf" providerId="ADAL" clId="{4922E5DB-B7F8-4E9C-B5E4-0B441ED31B52}" dt="2018-11-23T02:10:54.029" v="25179" actId="164"/>
          <ac:picMkLst>
            <pc:docMk/>
            <pc:sldMk cId="268244190" sldId="396"/>
            <ac:picMk id="6" creationId="{5EA03578-1A53-43D0-AED5-04C70A290792}"/>
          </ac:picMkLst>
        </pc:picChg>
        <pc:picChg chg="add mod">
          <ac:chgData name="Ashley Hiew" userId="1484f601-80c4-4fab-ba0a-2389b1e833cf" providerId="ADAL" clId="{4922E5DB-B7F8-4E9C-B5E4-0B441ED31B52}" dt="2018-11-23T02:10:44.014" v="25175" actId="164"/>
          <ac:picMkLst>
            <pc:docMk/>
            <pc:sldMk cId="268244190" sldId="396"/>
            <ac:picMk id="7" creationId="{5632B52B-994C-474D-A0CC-D41BFBA9CCDA}"/>
          </ac:picMkLst>
        </pc:picChg>
        <pc:cxnChg chg="add mod">
          <ac:chgData name="Ashley Hiew" userId="1484f601-80c4-4fab-ba0a-2389b1e833cf" providerId="ADAL" clId="{4922E5DB-B7F8-4E9C-B5E4-0B441ED31B52}" dt="2018-11-23T02:18:13.923" v="25728" actId="208"/>
          <ac:cxnSpMkLst>
            <pc:docMk/>
            <pc:sldMk cId="268244190" sldId="396"/>
            <ac:cxnSpMk id="22" creationId="{2AC6B475-C690-4B83-A05B-5F2194DEB01B}"/>
          </ac:cxnSpMkLst>
        </pc:cxnChg>
      </pc:sldChg>
      <pc:sldChg chg="add del">
        <pc:chgData name="Ashley Hiew" userId="1484f601-80c4-4fab-ba0a-2389b1e833cf" providerId="ADAL" clId="{4922E5DB-B7F8-4E9C-B5E4-0B441ED31B52}" dt="2018-11-22T10:59:05.287" v="18915"/>
        <pc:sldMkLst>
          <pc:docMk/>
          <pc:sldMk cId="3961389889" sldId="396"/>
        </pc:sldMkLst>
      </pc:sldChg>
      <pc:sldChg chg="addSp delSp modSp add">
        <pc:chgData name="Ashley Hiew" userId="1484f601-80c4-4fab-ba0a-2389b1e833cf" providerId="ADAL" clId="{4922E5DB-B7F8-4E9C-B5E4-0B441ED31B52}" dt="2018-11-23T03:45:27.730" v="27649" actId="14100"/>
        <pc:sldMkLst>
          <pc:docMk/>
          <pc:sldMk cId="1044256143" sldId="397"/>
        </pc:sldMkLst>
        <pc:spChg chg="mod">
          <ac:chgData name="Ashley Hiew" userId="1484f601-80c4-4fab-ba0a-2389b1e833cf" providerId="ADAL" clId="{4922E5DB-B7F8-4E9C-B5E4-0B441ED31B52}" dt="2018-11-23T03:39:23.677" v="27221" actId="14100"/>
          <ac:spMkLst>
            <pc:docMk/>
            <pc:sldMk cId="1044256143" sldId="397"/>
            <ac:spMk id="2" creationId="{454553A7-81D0-4FE5-A4F6-EEFEE9FBFC56}"/>
          </ac:spMkLst>
        </pc:spChg>
        <pc:spChg chg="mod">
          <ac:chgData name="Ashley Hiew" userId="1484f601-80c4-4fab-ba0a-2389b1e833cf" providerId="ADAL" clId="{4922E5DB-B7F8-4E9C-B5E4-0B441ED31B52}" dt="2018-11-23T03:39:28.234" v="27223" actId="27636"/>
          <ac:spMkLst>
            <pc:docMk/>
            <pc:sldMk cId="1044256143" sldId="397"/>
            <ac:spMk id="3" creationId="{6D2F6824-BB48-4B15-B1DA-F0C63BA854A9}"/>
          </ac:spMkLst>
        </pc:spChg>
        <pc:spChg chg="add mod">
          <ac:chgData name="Ashley Hiew" userId="1484f601-80c4-4fab-ba0a-2389b1e833cf" providerId="ADAL" clId="{4922E5DB-B7F8-4E9C-B5E4-0B441ED31B52}" dt="2018-11-23T03:40:24.298" v="27269" actId="164"/>
          <ac:spMkLst>
            <pc:docMk/>
            <pc:sldMk cId="1044256143" sldId="397"/>
            <ac:spMk id="10" creationId="{0248542F-D7FE-4A8A-B2CC-30668E4BA194}"/>
          </ac:spMkLst>
        </pc:spChg>
        <pc:spChg chg="add mod">
          <ac:chgData name="Ashley Hiew" userId="1484f601-80c4-4fab-ba0a-2389b1e833cf" providerId="ADAL" clId="{4922E5DB-B7F8-4E9C-B5E4-0B441ED31B52}" dt="2018-11-23T03:40:34.315" v="27281" actId="164"/>
          <ac:spMkLst>
            <pc:docMk/>
            <pc:sldMk cId="1044256143" sldId="397"/>
            <ac:spMk id="11" creationId="{CE405CD9-99D2-489F-AD4B-72727DD79C1E}"/>
          </ac:spMkLst>
        </pc:spChg>
        <pc:spChg chg="add mod">
          <ac:chgData name="Ashley Hiew" userId="1484f601-80c4-4fab-ba0a-2389b1e833cf" providerId="ADAL" clId="{4922E5DB-B7F8-4E9C-B5E4-0B441ED31B52}" dt="2018-11-23T03:40:42.985" v="27288" actId="164"/>
          <ac:spMkLst>
            <pc:docMk/>
            <pc:sldMk cId="1044256143" sldId="397"/>
            <ac:spMk id="12" creationId="{1B37A879-992F-4693-B199-2DA696672D84}"/>
          </ac:spMkLst>
        </pc:spChg>
        <pc:spChg chg="add mod">
          <ac:chgData name="Ashley Hiew" userId="1484f601-80c4-4fab-ba0a-2389b1e833cf" providerId="ADAL" clId="{4922E5DB-B7F8-4E9C-B5E4-0B441ED31B52}" dt="2018-11-23T03:40:54.037" v="27290" actId="164"/>
          <ac:spMkLst>
            <pc:docMk/>
            <pc:sldMk cId="1044256143" sldId="397"/>
            <ac:spMk id="13" creationId="{F61EB306-6045-47E7-8EB7-D1BF72E02851}"/>
          </ac:spMkLst>
        </pc:spChg>
        <pc:spChg chg="add mod">
          <ac:chgData name="Ashley Hiew" userId="1484f601-80c4-4fab-ba0a-2389b1e833cf" providerId="ADAL" clId="{4922E5DB-B7F8-4E9C-B5E4-0B441ED31B52}" dt="2018-11-23T03:41:02.203" v="27292" actId="20577"/>
          <ac:spMkLst>
            <pc:docMk/>
            <pc:sldMk cId="1044256143" sldId="397"/>
            <ac:spMk id="14" creationId="{E22674AC-AB60-4A46-A57A-AA5DD0A1FB98}"/>
          </ac:spMkLst>
        </pc:spChg>
        <pc:spChg chg="add mod">
          <ac:chgData name="Ashley Hiew" userId="1484f601-80c4-4fab-ba0a-2389b1e833cf" providerId="ADAL" clId="{4922E5DB-B7F8-4E9C-B5E4-0B441ED31B52}" dt="2018-11-23T03:41:34.487" v="27310" actId="1076"/>
          <ac:spMkLst>
            <pc:docMk/>
            <pc:sldMk cId="1044256143" sldId="397"/>
            <ac:spMk id="15" creationId="{7F956E6C-B728-4F4F-835C-F9FAFA9FF0FB}"/>
          </ac:spMkLst>
        </pc:spChg>
        <pc:spChg chg="add mod">
          <ac:chgData name="Ashley Hiew" userId="1484f601-80c4-4fab-ba0a-2389b1e833cf" providerId="ADAL" clId="{4922E5DB-B7F8-4E9C-B5E4-0B441ED31B52}" dt="2018-11-23T03:42:11.981" v="27320" actId="14100"/>
          <ac:spMkLst>
            <pc:docMk/>
            <pc:sldMk cId="1044256143" sldId="397"/>
            <ac:spMk id="22" creationId="{9979864F-878D-4A4F-924F-3605F80AE745}"/>
          </ac:spMkLst>
        </pc:spChg>
        <pc:spChg chg="add mod">
          <ac:chgData name="Ashley Hiew" userId="1484f601-80c4-4fab-ba0a-2389b1e833cf" providerId="ADAL" clId="{4922E5DB-B7F8-4E9C-B5E4-0B441ED31B52}" dt="2018-11-23T03:42:28.608" v="27323" actId="14100"/>
          <ac:spMkLst>
            <pc:docMk/>
            <pc:sldMk cId="1044256143" sldId="397"/>
            <ac:spMk id="26" creationId="{C245E7DC-32D1-4C17-8A77-6F5CDE0BCE1A}"/>
          </ac:spMkLst>
        </pc:spChg>
        <pc:spChg chg="add mod">
          <ac:chgData name="Ashley Hiew" userId="1484f601-80c4-4fab-ba0a-2389b1e833cf" providerId="ADAL" clId="{4922E5DB-B7F8-4E9C-B5E4-0B441ED31B52}" dt="2018-11-23T03:43:57.036" v="27477" actId="1076"/>
          <ac:spMkLst>
            <pc:docMk/>
            <pc:sldMk cId="1044256143" sldId="397"/>
            <ac:spMk id="27" creationId="{83709278-A6D4-4294-B986-31C5C850DF20}"/>
          </ac:spMkLst>
        </pc:spChg>
        <pc:spChg chg="add mod">
          <ac:chgData name="Ashley Hiew" userId="1484f601-80c4-4fab-ba0a-2389b1e833cf" providerId="ADAL" clId="{4922E5DB-B7F8-4E9C-B5E4-0B441ED31B52}" dt="2018-11-23T03:44:13.976" v="27480" actId="14100"/>
          <ac:spMkLst>
            <pc:docMk/>
            <pc:sldMk cId="1044256143" sldId="397"/>
            <ac:spMk id="28" creationId="{404D7C4E-8EE6-4610-901D-DACF06D9F8F6}"/>
          </ac:spMkLst>
        </pc:spChg>
        <pc:spChg chg="add mod">
          <ac:chgData name="Ashley Hiew" userId="1484f601-80c4-4fab-ba0a-2389b1e833cf" providerId="ADAL" clId="{4922E5DB-B7F8-4E9C-B5E4-0B441ED31B52}" dt="2018-11-23T03:45:27.730" v="27649" actId="14100"/>
          <ac:spMkLst>
            <pc:docMk/>
            <pc:sldMk cId="1044256143" sldId="397"/>
            <ac:spMk id="34" creationId="{33099EF3-F5A8-4FDB-B7F0-DAC30F06FDA9}"/>
          </ac:spMkLst>
        </pc:spChg>
        <pc:grpChg chg="add mod">
          <ac:chgData name="Ashley Hiew" userId="1484f601-80c4-4fab-ba0a-2389b1e833cf" providerId="ADAL" clId="{4922E5DB-B7F8-4E9C-B5E4-0B441ED31B52}" dt="2018-11-23T03:41:39.928" v="27313" actId="1076"/>
          <ac:grpSpMkLst>
            <pc:docMk/>
            <pc:sldMk cId="1044256143" sldId="397"/>
            <ac:grpSpMk id="16" creationId="{51BE21FA-8329-4A43-976A-FC60639889F5}"/>
          </ac:grpSpMkLst>
        </pc:grpChg>
        <pc:grpChg chg="add mod">
          <ac:chgData name="Ashley Hiew" userId="1484f601-80c4-4fab-ba0a-2389b1e833cf" providerId="ADAL" clId="{4922E5DB-B7F8-4E9C-B5E4-0B441ED31B52}" dt="2018-11-23T03:41:41.088" v="27314" actId="1076"/>
          <ac:grpSpMkLst>
            <pc:docMk/>
            <pc:sldMk cId="1044256143" sldId="397"/>
            <ac:grpSpMk id="17" creationId="{8590F4FD-1073-4BB6-AFBC-8A2C9DA695EF}"/>
          </ac:grpSpMkLst>
        </pc:grpChg>
        <pc:grpChg chg="add mod">
          <ac:chgData name="Ashley Hiew" userId="1484f601-80c4-4fab-ba0a-2389b1e833cf" providerId="ADAL" clId="{4922E5DB-B7F8-4E9C-B5E4-0B441ED31B52}" dt="2018-11-23T03:40:42.985" v="27288" actId="164"/>
          <ac:grpSpMkLst>
            <pc:docMk/>
            <pc:sldMk cId="1044256143" sldId="397"/>
            <ac:grpSpMk id="18" creationId="{51396667-2C78-4E0E-8752-DC862D5629AF}"/>
          </ac:grpSpMkLst>
        </pc:grpChg>
        <pc:grpChg chg="add mod">
          <ac:chgData name="Ashley Hiew" userId="1484f601-80c4-4fab-ba0a-2389b1e833cf" providerId="ADAL" clId="{4922E5DB-B7F8-4E9C-B5E4-0B441ED31B52}" dt="2018-11-23T03:43:54.535" v="27476" actId="1076"/>
          <ac:grpSpMkLst>
            <pc:docMk/>
            <pc:sldMk cId="1044256143" sldId="397"/>
            <ac:grpSpMk id="19" creationId="{EA44E732-6F9B-4451-8458-990AAC351A9F}"/>
          </ac:grpSpMkLst>
        </pc:grpChg>
        <pc:grpChg chg="add del mod">
          <ac:chgData name="Ashley Hiew" userId="1484f601-80c4-4fab-ba0a-2389b1e833cf" providerId="ADAL" clId="{4922E5DB-B7F8-4E9C-B5E4-0B441ED31B52}" dt="2018-11-23T03:41:09.163" v="27293" actId="478"/>
          <ac:grpSpMkLst>
            <pc:docMk/>
            <pc:sldMk cId="1044256143" sldId="397"/>
            <ac:grpSpMk id="20" creationId="{4641BC43-2E85-4138-9711-87B2EB031D02}"/>
          </ac:grpSpMkLst>
        </pc:grpChg>
        <pc:grpChg chg="add mod">
          <ac:chgData name="Ashley Hiew" userId="1484f601-80c4-4fab-ba0a-2389b1e833cf" providerId="ADAL" clId="{4922E5DB-B7F8-4E9C-B5E4-0B441ED31B52}" dt="2018-11-23T03:43:59.934" v="27478" actId="1076"/>
          <ac:grpSpMkLst>
            <pc:docMk/>
            <pc:sldMk cId="1044256143" sldId="397"/>
            <ac:grpSpMk id="21" creationId="{B0D50692-88D5-4DE3-9F33-EDB498897D13}"/>
          </ac:grpSpMkLst>
        </pc:grpChg>
        <pc:picChg chg="add mod">
          <ac:chgData name="Ashley Hiew" userId="1484f601-80c4-4fab-ba0a-2389b1e833cf" providerId="ADAL" clId="{4922E5DB-B7F8-4E9C-B5E4-0B441ED31B52}" dt="2018-11-23T03:40:42.985" v="27288" actId="164"/>
          <ac:picMkLst>
            <pc:docMk/>
            <pc:sldMk cId="1044256143" sldId="397"/>
            <ac:picMk id="4" creationId="{38C1D64B-407C-46C4-AEAF-69FC49E3A33D}"/>
          </ac:picMkLst>
        </pc:picChg>
        <pc:picChg chg="add mod">
          <ac:chgData name="Ashley Hiew" userId="1484f601-80c4-4fab-ba0a-2389b1e833cf" providerId="ADAL" clId="{4922E5DB-B7F8-4E9C-B5E4-0B441ED31B52}" dt="2018-11-23T03:40:34.315" v="27281" actId="164"/>
          <ac:picMkLst>
            <pc:docMk/>
            <pc:sldMk cId="1044256143" sldId="397"/>
            <ac:picMk id="5" creationId="{C62C5F1C-86BA-4D7B-B430-9A3180404FD7}"/>
          </ac:picMkLst>
        </pc:picChg>
        <pc:picChg chg="add del mod">
          <ac:chgData name="Ashley Hiew" userId="1484f601-80c4-4fab-ba0a-2389b1e833cf" providerId="ADAL" clId="{4922E5DB-B7F8-4E9C-B5E4-0B441ED31B52}" dt="2018-11-23T03:40:54.037" v="27290" actId="164"/>
          <ac:picMkLst>
            <pc:docMk/>
            <pc:sldMk cId="1044256143" sldId="397"/>
            <ac:picMk id="6" creationId="{3F8D0CFC-9F5A-49B1-A8A0-6EE6E7C753F8}"/>
          </ac:picMkLst>
        </pc:picChg>
        <pc:picChg chg="add mod">
          <ac:chgData name="Ashley Hiew" userId="1484f601-80c4-4fab-ba0a-2389b1e833cf" providerId="ADAL" clId="{4922E5DB-B7F8-4E9C-B5E4-0B441ED31B52}" dt="2018-11-23T03:41:27.823" v="27307" actId="14100"/>
          <ac:picMkLst>
            <pc:docMk/>
            <pc:sldMk cId="1044256143" sldId="397"/>
            <ac:picMk id="7" creationId="{0AFD8081-D09A-49C6-9B8A-E3CD4EC2AA46}"/>
          </ac:picMkLst>
        </pc:picChg>
        <pc:picChg chg="add mod">
          <ac:chgData name="Ashley Hiew" userId="1484f601-80c4-4fab-ba0a-2389b1e833cf" providerId="ADAL" clId="{4922E5DB-B7F8-4E9C-B5E4-0B441ED31B52}" dt="2018-11-23T03:40:24.298" v="27269" actId="164"/>
          <ac:picMkLst>
            <pc:docMk/>
            <pc:sldMk cId="1044256143" sldId="397"/>
            <ac:picMk id="8" creationId="{2F174868-2E9C-47E9-8FDE-A533F6977B0B}"/>
          </ac:picMkLst>
        </pc:picChg>
        <pc:picChg chg="add mod">
          <ac:chgData name="Ashley Hiew" userId="1484f601-80c4-4fab-ba0a-2389b1e833cf" providerId="ADAL" clId="{4922E5DB-B7F8-4E9C-B5E4-0B441ED31B52}" dt="2018-11-23T03:40:58.556" v="27291" actId="164"/>
          <ac:picMkLst>
            <pc:docMk/>
            <pc:sldMk cId="1044256143" sldId="397"/>
            <ac:picMk id="9" creationId="{C05805F3-140F-4F46-B8BF-1ACC94CC66B8}"/>
          </ac:picMkLst>
        </pc:picChg>
        <pc:cxnChg chg="add mod">
          <ac:chgData name="Ashley Hiew" userId="1484f601-80c4-4fab-ba0a-2389b1e833cf" providerId="ADAL" clId="{4922E5DB-B7F8-4E9C-B5E4-0B441ED31B52}" dt="2018-11-23T03:42:14.862" v="27321" actId="14100"/>
          <ac:cxnSpMkLst>
            <pc:docMk/>
            <pc:sldMk cId="1044256143" sldId="397"/>
            <ac:cxnSpMk id="24" creationId="{9F660774-73E9-45C6-A199-161721BDE2A6}"/>
          </ac:cxnSpMkLst>
        </pc:cxnChg>
        <pc:cxnChg chg="add mod">
          <ac:chgData name="Ashley Hiew" userId="1484f601-80c4-4fab-ba0a-2389b1e833cf" providerId="ADAL" clId="{4922E5DB-B7F8-4E9C-B5E4-0B441ED31B52}" dt="2018-11-23T03:44:25.553" v="27482" actId="208"/>
          <ac:cxnSpMkLst>
            <pc:docMk/>
            <pc:sldMk cId="1044256143" sldId="397"/>
            <ac:cxnSpMk id="30" creationId="{AE9600EF-D197-4CFD-A582-36B775025F88}"/>
          </ac:cxnSpMkLst>
        </pc:cxnChg>
        <pc:cxnChg chg="add mod">
          <ac:chgData name="Ashley Hiew" userId="1484f601-80c4-4fab-ba0a-2389b1e833cf" providerId="ADAL" clId="{4922E5DB-B7F8-4E9C-B5E4-0B441ED31B52}" dt="2018-11-23T03:44:34.475" v="27485" actId="14100"/>
          <ac:cxnSpMkLst>
            <pc:docMk/>
            <pc:sldMk cId="1044256143" sldId="397"/>
            <ac:cxnSpMk id="31" creationId="{E0B82519-47D2-45FA-AC90-333FB21E8F28}"/>
          </ac:cxnSpMkLst>
        </pc:cxnChg>
      </pc:sldChg>
      <pc:sldChg chg="addSp delSp modSp add">
        <pc:chgData name="Ashley Hiew" userId="1484f601-80c4-4fab-ba0a-2389b1e833cf" providerId="ADAL" clId="{4922E5DB-B7F8-4E9C-B5E4-0B441ED31B52}" dt="2018-11-23T02:03:52.215" v="24602" actId="14100"/>
        <pc:sldMkLst>
          <pc:docMk/>
          <pc:sldMk cId="1171583547" sldId="398"/>
        </pc:sldMkLst>
        <pc:spChg chg="mod">
          <ac:chgData name="Ashley Hiew" userId="1484f601-80c4-4fab-ba0a-2389b1e833cf" providerId="ADAL" clId="{4922E5DB-B7F8-4E9C-B5E4-0B441ED31B52}" dt="2018-11-23T01:57:36.129" v="24183" actId="14100"/>
          <ac:spMkLst>
            <pc:docMk/>
            <pc:sldMk cId="1171583547" sldId="398"/>
            <ac:spMk id="2" creationId="{8F19F704-5C0A-4850-A3CD-80ED9CD43E83}"/>
          </ac:spMkLst>
        </pc:spChg>
        <pc:spChg chg="mod">
          <ac:chgData name="Ashley Hiew" userId="1484f601-80c4-4fab-ba0a-2389b1e833cf" providerId="ADAL" clId="{4922E5DB-B7F8-4E9C-B5E4-0B441ED31B52}" dt="2018-11-23T02:03:01.377" v="24563" actId="20577"/>
          <ac:spMkLst>
            <pc:docMk/>
            <pc:sldMk cId="1171583547" sldId="398"/>
            <ac:spMk id="3" creationId="{26122720-BE3D-4243-8C68-3347681C7439}"/>
          </ac:spMkLst>
        </pc:spChg>
        <pc:spChg chg="add mod">
          <ac:chgData name="Ashley Hiew" userId="1484f601-80c4-4fab-ba0a-2389b1e833cf" providerId="ADAL" clId="{4922E5DB-B7F8-4E9C-B5E4-0B441ED31B52}" dt="2018-11-23T02:03:20.978" v="24592" actId="1076"/>
          <ac:spMkLst>
            <pc:docMk/>
            <pc:sldMk cId="1171583547" sldId="398"/>
            <ac:spMk id="10" creationId="{62B409CF-520E-4953-8C3F-C5D9F3782E6B}"/>
          </ac:spMkLst>
        </pc:spChg>
        <pc:spChg chg="add mod">
          <ac:chgData name="Ashley Hiew" userId="1484f601-80c4-4fab-ba0a-2389b1e833cf" providerId="ADAL" clId="{4922E5DB-B7F8-4E9C-B5E4-0B441ED31B52}" dt="2018-11-23T02:03:25.928" v="24596" actId="20577"/>
          <ac:spMkLst>
            <pc:docMk/>
            <pc:sldMk cId="1171583547" sldId="398"/>
            <ac:spMk id="11" creationId="{2AB2EC3C-2127-4B49-9AA8-B10CE57F7566}"/>
          </ac:spMkLst>
        </pc:spChg>
        <pc:spChg chg="add mod">
          <ac:chgData name="Ashley Hiew" userId="1484f601-80c4-4fab-ba0a-2389b1e833cf" providerId="ADAL" clId="{4922E5DB-B7F8-4E9C-B5E4-0B441ED31B52}" dt="2018-11-23T02:03:52.215" v="24602" actId="14100"/>
          <ac:spMkLst>
            <pc:docMk/>
            <pc:sldMk cId="1171583547" sldId="398"/>
            <ac:spMk id="12" creationId="{6430D552-B8B4-47C6-8A90-5CAE6733F917}"/>
          </ac:spMkLst>
        </pc:spChg>
        <pc:spChg chg="add mod">
          <ac:chgData name="Ashley Hiew" userId="1484f601-80c4-4fab-ba0a-2389b1e833cf" providerId="ADAL" clId="{4922E5DB-B7F8-4E9C-B5E4-0B441ED31B52}" dt="2018-11-23T02:03:48.014" v="24601" actId="14100"/>
          <ac:spMkLst>
            <pc:docMk/>
            <pc:sldMk cId="1171583547" sldId="398"/>
            <ac:spMk id="13" creationId="{9CF68B6D-F02C-4CCD-811D-86F68CDEFFA9}"/>
          </ac:spMkLst>
        </pc:spChg>
        <pc:picChg chg="add del mod">
          <ac:chgData name="Ashley Hiew" userId="1484f601-80c4-4fab-ba0a-2389b1e833cf" providerId="ADAL" clId="{4922E5DB-B7F8-4E9C-B5E4-0B441ED31B52}" dt="2018-11-23T02:01:15.705" v="24517" actId="478"/>
          <ac:picMkLst>
            <pc:docMk/>
            <pc:sldMk cId="1171583547" sldId="398"/>
            <ac:picMk id="4" creationId="{E08A69B9-1AAE-4DD0-9FFB-A2BC6378541C}"/>
          </ac:picMkLst>
        </pc:picChg>
        <pc:picChg chg="add del mod">
          <ac:chgData name="Ashley Hiew" userId="1484f601-80c4-4fab-ba0a-2389b1e833cf" providerId="ADAL" clId="{4922E5DB-B7F8-4E9C-B5E4-0B441ED31B52}" dt="2018-11-23T01:58:51.649" v="24274" actId="478"/>
          <ac:picMkLst>
            <pc:docMk/>
            <pc:sldMk cId="1171583547" sldId="398"/>
            <ac:picMk id="5" creationId="{C380A617-B3D3-4E1A-A213-1935483CB678}"/>
          </ac:picMkLst>
        </pc:picChg>
        <pc:picChg chg="add mod">
          <ac:chgData name="Ashley Hiew" userId="1484f601-80c4-4fab-ba0a-2389b1e833cf" providerId="ADAL" clId="{4922E5DB-B7F8-4E9C-B5E4-0B441ED31B52}" dt="2018-11-23T02:02:30.442" v="24529" actId="1076"/>
          <ac:picMkLst>
            <pc:docMk/>
            <pc:sldMk cId="1171583547" sldId="398"/>
            <ac:picMk id="6" creationId="{48AAE253-57BF-439F-87C5-82BA516D64E4}"/>
          </ac:picMkLst>
        </pc:picChg>
        <pc:picChg chg="add del mod">
          <ac:chgData name="Ashley Hiew" userId="1484f601-80c4-4fab-ba0a-2389b1e833cf" providerId="ADAL" clId="{4922E5DB-B7F8-4E9C-B5E4-0B441ED31B52}" dt="2018-11-23T02:02:24.096" v="24522" actId="478"/>
          <ac:picMkLst>
            <pc:docMk/>
            <pc:sldMk cId="1171583547" sldId="398"/>
            <ac:picMk id="7" creationId="{28D50392-2D15-4AE8-BF51-0FAD5C774984}"/>
          </ac:picMkLst>
        </pc:picChg>
        <pc:picChg chg="add del mod">
          <ac:chgData name="Ashley Hiew" userId="1484f601-80c4-4fab-ba0a-2389b1e833cf" providerId="ADAL" clId="{4922E5DB-B7F8-4E9C-B5E4-0B441ED31B52}" dt="2018-11-23T02:02:26.260" v="24525" actId="478"/>
          <ac:picMkLst>
            <pc:docMk/>
            <pc:sldMk cId="1171583547" sldId="398"/>
            <ac:picMk id="8" creationId="{2BDD074A-060C-40A9-A104-E7A9F5262E30}"/>
          </ac:picMkLst>
        </pc:picChg>
        <pc:picChg chg="add mod">
          <ac:chgData name="Ashley Hiew" userId="1484f601-80c4-4fab-ba0a-2389b1e833cf" providerId="ADAL" clId="{4922E5DB-B7F8-4E9C-B5E4-0B441ED31B52}" dt="2018-11-23T02:02:54.956" v="24556" actId="1076"/>
          <ac:picMkLst>
            <pc:docMk/>
            <pc:sldMk cId="1171583547" sldId="398"/>
            <ac:picMk id="9" creationId="{EBCDAD92-4E98-4E9A-B2C1-CE11B72C5FDC}"/>
          </ac:picMkLst>
        </pc:picChg>
      </pc:sldChg>
      <pc:sldChg chg="add del">
        <pc:chgData name="Ashley Hiew" userId="1484f601-80c4-4fab-ba0a-2389b1e833cf" providerId="ADAL" clId="{4922E5DB-B7F8-4E9C-B5E4-0B441ED31B52}" dt="2018-11-23T01:37:49.112" v="22650"/>
        <pc:sldMkLst>
          <pc:docMk/>
          <pc:sldMk cId="2400532646" sldId="398"/>
        </pc:sldMkLst>
      </pc:sldChg>
      <pc:sldChg chg="add del">
        <pc:chgData name="Ashley Hiew" userId="1484f601-80c4-4fab-ba0a-2389b1e833cf" providerId="ADAL" clId="{4922E5DB-B7F8-4E9C-B5E4-0B441ED31B52}" dt="2018-11-22T23:47:06.397" v="19022"/>
        <pc:sldMkLst>
          <pc:docMk/>
          <pc:sldMk cId="2480785472" sldId="398"/>
        </pc:sldMkLst>
      </pc:sldChg>
      <pc:sldChg chg="modSp add del">
        <pc:chgData name="Ashley Hiew" userId="1484f601-80c4-4fab-ba0a-2389b1e833cf" providerId="ADAL" clId="{4922E5DB-B7F8-4E9C-B5E4-0B441ED31B52}" dt="2018-11-23T09:12:52.004" v="39866" actId="2696"/>
        <pc:sldMkLst>
          <pc:docMk/>
          <pc:sldMk cId="3184013105" sldId="399"/>
        </pc:sldMkLst>
        <pc:spChg chg="mod">
          <ac:chgData name="Ashley Hiew" userId="1484f601-80c4-4fab-ba0a-2389b1e833cf" providerId="ADAL" clId="{4922E5DB-B7F8-4E9C-B5E4-0B441ED31B52}" dt="2018-11-23T07:23:23.654" v="36053" actId="20577"/>
          <ac:spMkLst>
            <pc:docMk/>
            <pc:sldMk cId="3184013105" sldId="399"/>
            <ac:spMk id="2" creationId="{56EB0DCC-ECBF-4C27-A2AE-EBC94EC24E5E}"/>
          </ac:spMkLst>
        </pc:spChg>
        <pc:spChg chg="mod">
          <ac:chgData name="Ashley Hiew" userId="1484f601-80c4-4fab-ba0a-2389b1e833cf" providerId="ADAL" clId="{4922E5DB-B7F8-4E9C-B5E4-0B441ED31B52}" dt="2018-11-23T08:28:18.429" v="37596" actId="14100"/>
          <ac:spMkLst>
            <pc:docMk/>
            <pc:sldMk cId="3184013105" sldId="399"/>
            <ac:spMk id="3" creationId="{188D090E-3800-4BA1-8036-95334653962C}"/>
          </ac:spMkLst>
        </pc:spChg>
      </pc:sldChg>
      <pc:sldChg chg="modSp add">
        <pc:chgData name="Ashley Hiew" userId="1484f601-80c4-4fab-ba0a-2389b1e833cf" providerId="ADAL" clId="{4922E5DB-B7F8-4E9C-B5E4-0B441ED31B52}" dt="2018-11-23T09:12:37.636" v="39865" actId="20577"/>
        <pc:sldMkLst>
          <pc:docMk/>
          <pc:sldMk cId="2582054721" sldId="400"/>
        </pc:sldMkLst>
        <pc:spChg chg="mod">
          <ac:chgData name="Ashley Hiew" userId="1484f601-80c4-4fab-ba0a-2389b1e833cf" providerId="ADAL" clId="{4922E5DB-B7F8-4E9C-B5E4-0B441ED31B52}" dt="2018-11-23T07:23:43.185" v="36091" actId="20577"/>
          <ac:spMkLst>
            <pc:docMk/>
            <pc:sldMk cId="2582054721" sldId="400"/>
            <ac:spMk id="2" creationId="{D43E4F67-E4FA-4EC2-9350-23C2E981B8B6}"/>
          </ac:spMkLst>
        </pc:spChg>
        <pc:spChg chg="mod">
          <ac:chgData name="Ashley Hiew" userId="1484f601-80c4-4fab-ba0a-2389b1e833cf" providerId="ADAL" clId="{4922E5DB-B7F8-4E9C-B5E4-0B441ED31B52}" dt="2018-11-23T09:12:37.636" v="39865" actId="20577"/>
          <ac:spMkLst>
            <pc:docMk/>
            <pc:sldMk cId="2582054721" sldId="400"/>
            <ac:spMk id="3" creationId="{4C65D02E-AFE3-41B4-BFB8-DC93EAEB365D}"/>
          </ac:spMkLst>
        </pc:spChg>
      </pc:sldChg>
      <pc:sldChg chg="addSp delSp modSp add">
        <pc:chgData name="Ashley Hiew" userId="1484f601-80c4-4fab-ba0a-2389b1e833cf" providerId="ADAL" clId="{4922E5DB-B7F8-4E9C-B5E4-0B441ED31B52}" dt="2018-11-23T08:47:41.854" v="37706" actId="1076"/>
        <pc:sldMkLst>
          <pc:docMk/>
          <pc:sldMk cId="977088069" sldId="401"/>
        </pc:sldMkLst>
        <pc:spChg chg="mod">
          <ac:chgData name="Ashley Hiew" userId="1484f601-80c4-4fab-ba0a-2389b1e833cf" providerId="ADAL" clId="{4922E5DB-B7F8-4E9C-B5E4-0B441ED31B52}" dt="2018-11-23T08:46:59.145" v="37699" actId="14100"/>
          <ac:spMkLst>
            <pc:docMk/>
            <pc:sldMk cId="977088069" sldId="401"/>
            <ac:spMk id="2" creationId="{C02DC126-41B7-4644-AA65-FEAB2040CB28}"/>
          </ac:spMkLst>
        </pc:spChg>
        <pc:spChg chg="del">
          <ac:chgData name="Ashley Hiew" userId="1484f601-80c4-4fab-ba0a-2389b1e833cf" providerId="ADAL" clId="{4922E5DB-B7F8-4E9C-B5E4-0B441ED31B52}" dt="2018-11-23T08:29:30.860" v="37615"/>
          <ac:spMkLst>
            <pc:docMk/>
            <pc:sldMk cId="977088069" sldId="401"/>
            <ac:spMk id="3" creationId="{DD99E19E-9450-4190-A5D2-25108386EC09}"/>
          </ac:spMkLst>
        </pc:spChg>
        <pc:spChg chg="add mod">
          <ac:chgData name="Ashley Hiew" userId="1484f601-80c4-4fab-ba0a-2389b1e833cf" providerId="ADAL" clId="{4922E5DB-B7F8-4E9C-B5E4-0B441ED31B52}" dt="2018-11-23T08:47:01.872" v="37700" actId="1076"/>
          <ac:spMkLst>
            <pc:docMk/>
            <pc:sldMk cId="977088069" sldId="401"/>
            <ac:spMk id="4" creationId="{9915D872-D9CB-4988-812F-8C2C41B0A276}"/>
          </ac:spMkLst>
        </pc:spChg>
        <pc:picChg chg="add mod">
          <ac:chgData name="Ashley Hiew" userId="1484f601-80c4-4fab-ba0a-2389b1e833cf" providerId="ADAL" clId="{4922E5DB-B7F8-4E9C-B5E4-0B441ED31B52}" dt="2018-11-23T08:47:41.854" v="37706" actId="1076"/>
          <ac:picMkLst>
            <pc:docMk/>
            <pc:sldMk cId="977088069" sldId="401"/>
            <ac:picMk id="6" creationId="{B1459BF8-5EB9-4791-AF1B-26F44B4FB95F}"/>
          </ac:picMkLst>
        </pc:picChg>
        <pc:picChg chg="add mod">
          <ac:chgData name="Ashley Hiew" userId="1484f601-80c4-4fab-ba0a-2389b1e833cf" providerId="ADAL" clId="{4922E5DB-B7F8-4E9C-B5E4-0B441ED31B52}" dt="2018-11-23T08:47:36.440" v="37705" actId="1076"/>
          <ac:picMkLst>
            <pc:docMk/>
            <pc:sldMk cId="977088069" sldId="401"/>
            <ac:picMk id="8" creationId="{911AAA63-E1E7-43EA-9138-81EE6B72BEDC}"/>
          </ac:picMkLst>
        </pc:picChg>
      </pc:sldChg>
      <pc:sldChg chg="add del">
        <pc:chgData name="Ashley Hiew" userId="1484f601-80c4-4fab-ba0a-2389b1e833cf" providerId="ADAL" clId="{4922E5DB-B7F8-4E9C-B5E4-0B441ED31B52}" dt="2018-11-23T07:23:54.342" v="36093"/>
        <pc:sldMkLst>
          <pc:docMk/>
          <pc:sldMk cId="1909931675" sldId="401"/>
        </pc:sldMkLst>
      </pc:sldChg>
      <pc:sldChg chg="modSp add">
        <pc:chgData name="Ashley Hiew" userId="1484f601-80c4-4fab-ba0a-2389b1e833cf" providerId="ADAL" clId="{4922E5DB-B7F8-4E9C-B5E4-0B441ED31B52}" dt="2018-11-23T08:54:37.429" v="38623" actId="20577"/>
        <pc:sldMkLst>
          <pc:docMk/>
          <pc:sldMk cId="2199386581" sldId="402"/>
        </pc:sldMkLst>
        <pc:spChg chg="mod">
          <ac:chgData name="Ashley Hiew" userId="1484f601-80c4-4fab-ba0a-2389b1e833cf" providerId="ADAL" clId="{4922E5DB-B7F8-4E9C-B5E4-0B441ED31B52}" dt="2018-11-23T08:48:16.025" v="37733" actId="20577"/>
          <ac:spMkLst>
            <pc:docMk/>
            <pc:sldMk cId="2199386581" sldId="402"/>
            <ac:spMk id="2" creationId="{8780055E-27C4-4432-8420-77DADA031280}"/>
          </ac:spMkLst>
        </pc:spChg>
        <pc:spChg chg="mod">
          <ac:chgData name="Ashley Hiew" userId="1484f601-80c4-4fab-ba0a-2389b1e833cf" providerId="ADAL" clId="{4922E5DB-B7F8-4E9C-B5E4-0B441ED31B52}" dt="2018-11-23T08:54:37.429" v="38623" actId="20577"/>
          <ac:spMkLst>
            <pc:docMk/>
            <pc:sldMk cId="2199386581" sldId="402"/>
            <ac:spMk id="3" creationId="{3A6C1379-504B-48B9-8B02-68D04A31203A}"/>
          </ac:spMkLst>
        </pc:spChg>
      </pc:sldChg>
      <pc:sldChg chg="modSp add">
        <pc:chgData name="Ashley Hiew" userId="1484f601-80c4-4fab-ba0a-2389b1e833cf" providerId="ADAL" clId="{4922E5DB-B7F8-4E9C-B5E4-0B441ED31B52}" dt="2018-11-23T09:07:07.740" v="39109" actId="20577"/>
        <pc:sldMkLst>
          <pc:docMk/>
          <pc:sldMk cId="2510013572" sldId="403"/>
        </pc:sldMkLst>
        <pc:spChg chg="mod">
          <ac:chgData name="Ashley Hiew" userId="1484f601-80c4-4fab-ba0a-2389b1e833cf" providerId="ADAL" clId="{4922E5DB-B7F8-4E9C-B5E4-0B441ED31B52}" dt="2018-11-23T08:56:16.781" v="38753" actId="20577"/>
          <ac:spMkLst>
            <pc:docMk/>
            <pc:sldMk cId="2510013572" sldId="403"/>
            <ac:spMk id="2" creationId="{02600145-9CCB-466D-A63C-4382B74C5CE5}"/>
          </ac:spMkLst>
        </pc:spChg>
        <pc:spChg chg="mod">
          <ac:chgData name="Ashley Hiew" userId="1484f601-80c4-4fab-ba0a-2389b1e833cf" providerId="ADAL" clId="{4922E5DB-B7F8-4E9C-B5E4-0B441ED31B52}" dt="2018-11-23T09:07:07.740" v="39109" actId="20577"/>
          <ac:spMkLst>
            <pc:docMk/>
            <pc:sldMk cId="2510013572" sldId="403"/>
            <ac:spMk id="3" creationId="{8A72FF9A-7A94-4F80-B4AC-E371795E2947}"/>
          </ac:spMkLst>
        </pc:spChg>
      </pc:sldChg>
      <pc:sldChg chg="addSp delSp modSp add">
        <pc:chgData name="Ashley Hiew" userId="1484f601-80c4-4fab-ba0a-2389b1e833cf" providerId="ADAL" clId="{4922E5DB-B7F8-4E9C-B5E4-0B441ED31B52}" dt="2018-11-23T09:29:21.313" v="41063" actId="14100"/>
        <pc:sldMkLst>
          <pc:docMk/>
          <pc:sldMk cId="4212929723" sldId="404"/>
        </pc:sldMkLst>
        <pc:spChg chg="mod">
          <ac:chgData name="Ashley Hiew" userId="1484f601-80c4-4fab-ba0a-2389b1e833cf" providerId="ADAL" clId="{4922E5DB-B7F8-4E9C-B5E4-0B441ED31B52}" dt="2018-11-23T09:22:17.999" v="40327" actId="20577"/>
          <ac:spMkLst>
            <pc:docMk/>
            <pc:sldMk cId="4212929723" sldId="404"/>
            <ac:spMk id="2" creationId="{76807D57-5E44-410C-891D-C99A0044B0D2}"/>
          </ac:spMkLst>
        </pc:spChg>
        <pc:spChg chg="mod">
          <ac:chgData name="Ashley Hiew" userId="1484f601-80c4-4fab-ba0a-2389b1e833cf" providerId="ADAL" clId="{4922E5DB-B7F8-4E9C-B5E4-0B441ED31B52}" dt="2018-11-23T09:26:36.178" v="40754" actId="27636"/>
          <ac:spMkLst>
            <pc:docMk/>
            <pc:sldMk cId="4212929723" sldId="404"/>
            <ac:spMk id="3" creationId="{6366A34D-D148-4E3C-A7FC-E204095D6D01}"/>
          </ac:spMkLst>
        </pc:spChg>
        <pc:spChg chg="add mod">
          <ac:chgData name="Ashley Hiew" userId="1484f601-80c4-4fab-ba0a-2389b1e833cf" providerId="ADAL" clId="{4922E5DB-B7F8-4E9C-B5E4-0B441ED31B52}" dt="2018-11-23T09:23:51.847" v="40439" actId="1038"/>
          <ac:spMkLst>
            <pc:docMk/>
            <pc:sldMk cId="4212929723" sldId="404"/>
            <ac:spMk id="5" creationId="{B483D884-3F34-4EA6-B61E-AFAAC45CB92E}"/>
          </ac:spMkLst>
        </pc:spChg>
        <pc:spChg chg="add del mod">
          <ac:chgData name="Ashley Hiew" userId="1484f601-80c4-4fab-ba0a-2389b1e833cf" providerId="ADAL" clId="{4922E5DB-B7F8-4E9C-B5E4-0B441ED31B52}" dt="2018-11-23T09:21:34.344" v="40288" actId="478"/>
          <ac:spMkLst>
            <pc:docMk/>
            <pc:sldMk cId="4212929723" sldId="404"/>
            <ac:spMk id="6" creationId="{C94A653E-C06E-48B4-ACE5-91A4B9D82002}"/>
          </ac:spMkLst>
        </pc:spChg>
        <pc:spChg chg="add mod">
          <ac:chgData name="Ashley Hiew" userId="1484f601-80c4-4fab-ba0a-2389b1e833cf" providerId="ADAL" clId="{4922E5DB-B7F8-4E9C-B5E4-0B441ED31B52}" dt="2018-11-23T09:23:51.847" v="40439" actId="1038"/>
          <ac:spMkLst>
            <pc:docMk/>
            <pc:sldMk cId="4212929723" sldId="404"/>
            <ac:spMk id="10" creationId="{2989749F-89A0-4537-B200-CA6BA245F9BB}"/>
          </ac:spMkLst>
        </pc:spChg>
        <pc:spChg chg="add mod">
          <ac:chgData name="Ashley Hiew" userId="1484f601-80c4-4fab-ba0a-2389b1e833cf" providerId="ADAL" clId="{4922E5DB-B7F8-4E9C-B5E4-0B441ED31B52}" dt="2018-11-23T09:27:31.849" v="40853" actId="20577"/>
          <ac:spMkLst>
            <pc:docMk/>
            <pc:sldMk cId="4212929723" sldId="404"/>
            <ac:spMk id="16" creationId="{EB3882F3-F41E-4C9C-B3B1-3F2AE79FCA24}"/>
          </ac:spMkLst>
        </pc:spChg>
        <pc:spChg chg="add mod">
          <ac:chgData name="Ashley Hiew" userId="1484f601-80c4-4fab-ba0a-2389b1e833cf" providerId="ADAL" clId="{4922E5DB-B7F8-4E9C-B5E4-0B441ED31B52}" dt="2018-11-23T09:24:52.863" v="40495" actId="14100"/>
          <ac:spMkLst>
            <pc:docMk/>
            <pc:sldMk cId="4212929723" sldId="404"/>
            <ac:spMk id="17" creationId="{D8B992E6-D251-4965-BB79-72015687BC64}"/>
          </ac:spMkLst>
        </pc:spChg>
        <pc:spChg chg="add mod">
          <ac:chgData name="Ashley Hiew" userId="1484f601-80c4-4fab-ba0a-2389b1e833cf" providerId="ADAL" clId="{4922E5DB-B7F8-4E9C-B5E4-0B441ED31B52}" dt="2018-11-23T09:29:04.148" v="41059" actId="20577"/>
          <ac:spMkLst>
            <pc:docMk/>
            <pc:sldMk cId="4212929723" sldId="404"/>
            <ac:spMk id="18" creationId="{E1E519A2-F4D7-4C6A-AB50-33D42B54B83D}"/>
          </ac:spMkLst>
        </pc:spChg>
        <pc:spChg chg="add mod">
          <ac:chgData name="Ashley Hiew" userId="1484f601-80c4-4fab-ba0a-2389b1e833cf" providerId="ADAL" clId="{4922E5DB-B7F8-4E9C-B5E4-0B441ED31B52}" dt="2018-11-23T09:29:21.313" v="41063" actId="14100"/>
          <ac:spMkLst>
            <pc:docMk/>
            <pc:sldMk cId="4212929723" sldId="404"/>
            <ac:spMk id="20" creationId="{913C61EE-6855-49CA-A1F2-A962B777FF08}"/>
          </ac:spMkLst>
        </pc:spChg>
        <pc:picChg chg="add mod">
          <ac:chgData name="Ashley Hiew" userId="1484f601-80c4-4fab-ba0a-2389b1e833cf" providerId="ADAL" clId="{4922E5DB-B7F8-4E9C-B5E4-0B441ED31B52}" dt="2018-11-23T09:23:51.847" v="40439" actId="1038"/>
          <ac:picMkLst>
            <pc:docMk/>
            <pc:sldMk cId="4212929723" sldId="404"/>
            <ac:picMk id="4" creationId="{4D0E973E-5CA1-4233-8001-0D925B7191F2}"/>
          </ac:picMkLst>
        </pc:picChg>
        <pc:picChg chg="add mod">
          <ac:chgData name="Ashley Hiew" userId="1484f601-80c4-4fab-ba0a-2389b1e833cf" providerId="ADAL" clId="{4922E5DB-B7F8-4E9C-B5E4-0B441ED31B52}" dt="2018-11-23T09:29:13.041" v="41061" actId="1076"/>
          <ac:picMkLst>
            <pc:docMk/>
            <pc:sldMk cId="4212929723" sldId="404"/>
            <ac:picMk id="7" creationId="{CA3702AC-7382-4F83-8C13-55C0DBD7FE5A}"/>
          </ac:picMkLst>
        </pc:picChg>
        <pc:picChg chg="add mod">
          <ac:chgData name="Ashley Hiew" userId="1484f601-80c4-4fab-ba0a-2389b1e833cf" providerId="ADAL" clId="{4922E5DB-B7F8-4E9C-B5E4-0B441ED31B52}" dt="2018-11-23T09:22:51.898" v="40334" actId="571"/>
          <ac:picMkLst>
            <pc:docMk/>
            <pc:sldMk cId="4212929723" sldId="404"/>
            <ac:picMk id="14" creationId="{372C2B7F-98B3-4B2C-92C8-93BEA5DAEB5A}"/>
          </ac:picMkLst>
        </pc:picChg>
        <pc:picChg chg="add mod">
          <ac:chgData name="Ashley Hiew" userId="1484f601-80c4-4fab-ba0a-2389b1e833cf" providerId="ADAL" clId="{4922E5DB-B7F8-4E9C-B5E4-0B441ED31B52}" dt="2018-11-23T09:27:43.689" v="40855" actId="1076"/>
          <ac:picMkLst>
            <pc:docMk/>
            <pc:sldMk cId="4212929723" sldId="404"/>
            <ac:picMk id="15" creationId="{86522090-2B3F-42B1-B462-974EFC96960C}"/>
          </ac:picMkLst>
        </pc:picChg>
        <pc:cxnChg chg="add mod">
          <ac:chgData name="Ashley Hiew" userId="1484f601-80c4-4fab-ba0a-2389b1e833cf" providerId="ADAL" clId="{4922E5DB-B7F8-4E9C-B5E4-0B441ED31B52}" dt="2018-11-23T09:29:13.041" v="41061" actId="1076"/>
          <ac:cxnSpMkLst>
            <pc:docMk/>
            <pc:sldMk cId="4212929723" sldId="404"/>
            <ac:cxnSpMk id="9" creationId="{E011856B-442F-4DC6-ACC3-90AA22677147}"/>
          </ac:cxnSpMkLst>
        </pc:cxnChg>
        <pc:cxnChg chg="add mod">
          <ac:chgData name="Ashley Hiew" userId="1484f601-80c4-4fab-ba0a-2389b1e833cf" providerId="ADAL" clId="{4922E5DB-B7F8-4E9C-B5E4-0B441ED31B52}" dt="2018-11-23T09:27:46.042" v="40856" actId="14100"/>
          <ac:cxnSpMkLst>
            <pc:docMk/>
            <pc:sldMk cId="4212929723" sldId="404"/>
            <ac:cxnSpMk id="11" creationId="{586DA664-2FA4-44A2-854A-3D417929FAA2}"/>
          </ac:cxnSpMkLst>
        </pc:cxnChg>
      </pc:sldChg>
      <pc:sldChg chg="addSp modSp add">
        <pc:chgData name="Ashley Hiew" userId="1484f601-80c4-4fab-ba0a-2389b1e833cf" providerId="ADAL" clId="{4922E5DB-B7F8-4E9C-B5E4-0B441ED31B52}" dt="2018-11-23T09:45:49.403" v="43056" actId="208"/>
        <pc:sldMkLst>
          <pc:docMk/>
          <pc:sldMk cId="1406550041" sldId="405"/>
        </pc:sldMkLst>
        <pc:spChg chg="mod">
          <ac:chgData name="Ashley Hiew" userId="1484f601-80c4-4fab-ba0a-2389b1e833cf" providerId="ADAL" clId="{4922E5DB-B7F8-4E9C-B5E4-0B441ED31B52}" dt="2018-11-23T09:29:48.793" v="41088" actId="27636"/>
          <ac:spMkLst>
            <pc:docMk/>
            <pc:sldMk cId="1406550041" sldId="405"/>
            <ac:spMk id="2" creationId="{B3C6C164-04BB-4668-8160-3216EC03341F}"/>
          </ac:spMkLst>
        </pc:spChg>
        <pc:spChg chg="mod">
          <ac:chgData name="Ashley Hiew" userId="1484f601-80c4-4fab-ba0a-2389b1e833cf" providerId="ADAL" clId="{4922E5DB-B7F8-4E9C-B5E4-0B441ED31B52}" dt="2018-11-23T09:39:54.739" v="42755" actId="20577"/>
          <ac:spMkLst>
            <pc:docMk/>
            <pc:sldMk cId="1406550041" sldId="405"/>
            <ac:spMk id="3" creationId="{A2FAD1E3-09FD-4ADF-876D-1BFD63C6FB38}"/>
          </ac:spMkLst>
        </pc:spChg>
        <pc:spChg chg="add mod">
          <ac:chgData name="Ashley Hiew" userId="1484f601-80c4-4fab-ba0a-2389b1e833cf" providerId="ADAL" clId="{4922E5DB-B7F8-4E9C-B5E4-0B441ED31B52}" dt="2018-11-23T09:40:27.290" v="42835" actId="27636"/>
          <ac:spMkLst>
            <pc:docMk/>
            <pc:sldMk cId="1406550041" sldId="405"/>
            <ac:spMk id="5" creationId="{6860E790-6F3B-4E85-A9B9-664E9EC28254}"/>
          </ac:spMkLst>
        </pc:spChg>
        <pc:spChg chg="add mod">
          <ac:chgData name="Ashley Hiew" userId="1484f601-80c4-4fab-ba0a-2389b1e833cf" providerId="ADAL" clId="{4922E5DB-B7F8-4E9C-B5E4-0B441ED31B52}" dt="2018-11-23T09:45:22.119" v="43051" actId="1076"/>
          <ac:spMkLst>
            <pc:docMk/>
            <pc:sldMk cId="1406550041" sldId="405"/>
            <ac:spMk id="6" creationId="{3F863221-15F6-4906-8E75-8B832DBD6B87}"/>
          </ac:spMkLst>
        </pc:spChg>
        <pc:spChg chg="add mod">
          <ac:chgData name="Ashley Hiew" userId="1484f601-80c4-4fab-ba0a-2389b1e833cf" providerId="ADAL" clId="{4922E5DB-B7F8-4E9C-B5E4-0B441ED31B52}" dt="2018-11-23T09:45:22.119" v="43051" actId="1076"/>
          <ac:spMkLst>
            <pc:docMk/>
            <pc:sldMk cId="1406550041" sldId="405"/>
            <ac:spMk id="7" creationId="{365A20E3-6F86-45C6-A4BB-66A151DCE96F}"/>
          </ac:spMkLst>
        </pc:spChg>
        <pc:spChg chg="add mod">
          <ac:chgData name="Ashley Hiew" userId="1484f601-80c4-4fab-ba0a-2389b1e833cf" providerId="ADAL" clId="{4922E5DB-B7F8-4E9C-B5E4-0B441ED31B52}" dt="2018-11-23T09:45:22.119" v="43051" actId="1076"/>
          <ac:spMkLst>
            <pc:docMk/>
            <pc:sldMk cId="1406550041" sldId="405"/>
            <ac:spMk id="8" creationId="{9081F419-6BD1-455A-B997-3149AEE4A773}"/>
          </ac:spMkLst>
        </pc:spChg>
        <pc:spChg chg="add mod">
          <ac:chgData name="Ashley Hiew" userId="1484f601-80c4-4fab-ba0a-2389b1e833cf" providerId="ADAL" clId="{4922E5DB-B7F8-4E9C-B5E4-0B441ED31B52}" dt="2018-11-23T09:45:22.119" v="43051" actId="1076"/>
          <ac:spMkLst>
            <pc:docMk/>
            <pc:sldMk cId="1406550041" sldId="405"/>
            <ac:spMk id="9" creationId="{53D6B0D8-CD18-4F80-87ED-DAA97E5D1AD5}"/>
          </ac:spMkLst>
        </pc:spChg>
        <pc:spChg chg="add mod">
          <ac:chgData name="Ashley Hiew" userId="1484f601-80c4-4fab-ba0a-2389b1e833cf" providerId="ADAL" clId="{4922E5DB-B7F8-4E9C-B5E4-0B441ED31B52}" dt="2018-11-23T09:45:22.119" v="43051" actId="1076"/>
          <ac:spMkLst>
            <pc:docMk/>
            <pc:sldMk cId="1406550041" sldId="405"/>
            <ac:spMk id="10" creationId="{5040AB64-5C3D-4158-95BC-4B78374259AF}"/>
          </ac:spMkLst>
        </pc:spChg>
        <pc:spChg chg="add mod">
          <ac:chgData name="Ashley Hiew" userId="1484f601-80c4-4fab-ba0a-2389b1e833cf" providerId="ADAL" clId="{4922E5DB-B7F8-4E9C-B5E4-0B441ED31B52}" dt="2018-11-23T09:45:22.119" v="43051" actId="1076"/>
          <ac:spMkLst>
            <pc:docMk/>
            <pc:sldMk cId="1406550041" sldId="405"/>
            <ac:spMk id="11" creationId="{4EFDEACB-D535-4727-813A-B36F0E053410}"/>
          </ac:spMkLst>
        </pc:spChg>
        <pc:spChg chg="add mod">
          <ac:chgData name="Ashley Hiew" userId="1484f601-80c4-4fab-ba0a-2389b1e833cf" providerId="ADAL" clId="{4922E5DB-B7F8-4E9C-B5E4-0B441ED31B52}" dt="2018-11-23T09:45:22.119" v="43051" actId="1076"/>
          <ac:spMkLst>
            <pc:docMk/>
            <pc:sldMk cId="1406550041" sldId="405"/>
            <ac:spMk id="13" creationId="{97EB85BB-3E7C-465B-B3C8-18853CD886AD}"/>
          </ac:spMkLst>
        </pc:spChg>
        <pc:spChg chg="add mod">
          <ac:chgData name="Ashley Hiew" userId="1484f601-80c4-4fab-ba0a-2389b1e833cf" providerId="ADAL" clId="{4922E5DB-B7F8-4E9C-B5E4-0B441ED31B52}" dt="2018-11-23T09:45:22.119" v="43051" actId="1076"/>
          <ac:spMkLst>
            <pc:docMk/>
            <pc:sldMk cId="1406550041" sldId="405"/>
            <ac:spMk id="14" creationId="{A5A4E160-0D64-42C3-B891-08EAC1643BE8}"/>
          </ac:spMkLst>
        </pc:spChg>
        <pc:spChg chg="add mod">
          <ac:chgData name="Ashley Hiew" userId="1484f601-80c4-4fab-ba0a-2389b1e833cf" providerId="ADAL" clId="{4922E5DB-B7F8-4E9C-B5E4-0B441ED31B52}" dt="2018-11-23T09:45:22.119" v="43051" actId="1076"/>
          <ac:spMkLst>
            <pc:docMk/>
            <pc:sldMk cId="1406550041" sldId="405"/>
            <ac:spMk id="15" creationId="{5BB0E22D-2F9A-400D-B876-26F519FD799A}"/>
          </ac:spMkLst>
        </pc:spChg>
        <pc:spChg chg="add mod">
          <ac:chgData name="Ashley Hiew" userId="1484f601-80c4-4fab-ba0a-2389b1e833cf" providerId="ADAL" clId="{4922E5DB-B7F8-4E9C-B5E4-0B441ED31B52}" dt="2018-11-23T09:45:22.119" v="43051" actId="1076"/>
          <ac:spMkLst>
            <pc:docMk/>
            <pc:sldMk cId="1406550041" sldId="405"/>
            <ac:spMk id="16" creationId="{BD4D8DD8-97B9-41A0-B534-E72DE452DC69}"/>
          </ac:spMkLst>
        </pc:spChg>
        <pc:spChg chg="add mod">
          <ac:chgData name="Ashley Hiew" userId="1484f601-80c4-4fab-ba0a-2389b1e833cf" providerId="ADAL" clId="{4922E5DB-B7F8-4E9C-B5E4-0B441ED31B52}" dt="2018-11-23T09:45:22.119" v="43051" actId="1076"/>
          <ac:spMkLst>
            <pc:docMk/>
            <pc:sldMk cId="1406550041" sldId="405"/>
            <ac:spMk id="17" creationId="{AE736846-5D93-4F02-A173-665FC9D1B0BE}"/>
          </ac:spMkLst>
        </pc:spChg>
        <pc:spChg chg="add mod">
          <ac:chgData name="Ashley Hiew" userId="1484f601-80c4-4fab-ba0a-2389b1e833cf" providerId="ADAL" clId="{4922E5DB-B7F8-4E9C-B5E4-0B441ED31B52}" dt="2018-11-23T09:45:49.403" v="43056" actId="208"/>
          <ac:spMkLst>
            <pc:docMk/>
            <pc:sldMk cId="1406550041" sldId="405"/>
            <ac:spMk id="18" creationId="{5B1A272A-9C76-4307-8F0F-B88431F2C154}"/>
          </ac:spMkLst>
        </pc:spChg>
        <pc:spChg chg="add mod">
          <ac:chgData name="Ashley Hiew" userId="1484f601-80c4-4fab-ba0a-2389b1e833cf" providerId="ADAL" clId="{4922E5DB-B7F8-4E9C-B5E4-0B441ED31B52}" dt="2018-11-23T09:45:22.119" v="43051" actId="1076"/>
          <ac:spMkLst>
            <pc:docMk/>
            <pc:sldMk cId="1406550041" sldId="405"/>
            <ac:spMk id="19" creationId="{2769CC32-599E-4E4A-8362-3B3CE2D2B0D3}"/>
          </ac:spMkLst>
        </pc:spChg>
        <pc:picChg chg="add mod">
          <ac:chgData name="Ashley Hiew" userId="1484f601-80c4-4fab-ba0a-2389b1e833cf" providerId="ADAL" clId="{4922E5DB-B7F8-4E9C-B5E4-0B441ED31B52}" dt="2018-11-23T09:45:22.119" v="43051" actId="1076"/>
          <ac:picMkLst>
            <pc:docMk/>
            <pc:sldMk cId="1406550041" sldId="405"/>
            <ac:picMk id="4" creationId="{0B7C79B0-D624-403F-8936-C8A3F0012DE2}"/>
          </ac:picMkLst>
        </pc:picChg>
        <pc:picChg chg="add mod">
          <ac:chgData name="Ashley Hiew" userId="1484f601-80c4-4fab-ba0a-2389b1e833cf" providerId="ADAL" clId="{4922E5DB-B7F8-4E9C-B5E4-0B441ED31B52}" dt="2018-11-23T09:41:39.003" v="42863" actId="571"/>
          <ac:picMkLst>
            <pc:docMk/>
            <pc:sldMk cId="1406550041" sldId="405"/>
            <ac:picMk id="12" creationId="{124C47C5-A31E-42C9-9578-3F6AF482363B}"/>
          </ac:picMkLst>
        </pc:picChg>
        <pc:cxnChg chg="add mod">
          <ac:chgData name="Ashley Hiew" userId="1484f601-80c4-4fab-ba0a-2389b1e833cf" providerId="ADAL" clId="{4922E5DB-B7F8-4E9C-B5E4-0B441ED31B52}" dt="2018-11-23T09:45:42.498" v="43055" actId="14100"/>
          <ac:cxnSpMkLst>
            <pc:docMk/>
            <pc:sldMk cId="1406550041" sldId="405"/>
            <ac:cxnSpMk id="21" creationId="{B3E0740D-A120-4BEE-AB57-672988E29B38}"/>
          </ac:cxnSpMkLst>
        </pc:cxnChg>
      </pc:sldChg>
      <pc:sldChg chg="modSp add">
        <pc:chgData name="Ashley Hiew" userId="1484f601-80c4-4fab-ba0a-2389b1e833cf" providerId="ADAL" clId="{4922E5DB-B7F8-4E9C-B5E4-0B441ED31B52}" dt="2018-11-23T09:51:55.713" v="43754" actId="1076"/>
        <pc:sldMkLst>
          <pc:docMk/>
          <pc:sldMk cId="3359836032" sldId="406"/>
        </pc:sldMkLst>
        <pc:spChg chg="mod">
          <ac:chgData name="Ashley Hiew" userId="1484f601-80c4-4fab-ba0a-2389b1e833cf" providerId="ADAL" clId="{4922E5DB-B7F8-4E9C-B5E4-0B441ED31B52}" dt="2018-11-23T09:51:55.713" v="43754" actId="1076"/>
          <ac:spMkLst>
            <pc:docMk/>
            <pc:sldMk cId="3359836032" sldId="406"/>
            <ac:spMk id="2" creationId="{2F6B3A4E-F2E4-4F98-AC0D-FD8131DA7CB6}"/>
          </ac:spMkLst>
        </pc:spChg>
        <pc:spChg chg="mod">
          <ac:chgData name="Ashley Hiew" userId="1484f601-80c4-4fab-ba0a-2389b1e833cf" providerId="ADAL" clId="{4922E5DB-B7F8-4E9C-B5E4-0B441ED31B52}" dt="2018-11-23T09:51:52.161" v="43753" actId="14100"/>
          <ac:spMkLst>
            <pc:docMk/>
            <pc:sldMk cId="3359836032" sldId="406"/>
            <ac:spMk id="3" creationId="{27CB1621-E244-45F9-B7C7-16C9D988B804}"/>
          </ac:spMkLst>
        </pc:spChg>
      </pc:sldChg>
    </pc:docChg>
  </pc:docChgLst>
  <pc:docChgLst>
    <pc:chgData name="Ashley Hiew" userId="1484f601-80c4-4fab-ba0a-2389b1e833cf" providerId="ADAL" clId="{3A05D9C5-4BD8-4D44-B82C-E9AFA8C2FC54}"/>
    <pc:docChg chg="undo redo custSel addSld delSld modSld sldOrd">
      <pc:chgData name="Ashley Hiew" userId="1484f601-80c4-4fab-ba0a-2389b1e833cf" providerId="ADAL" clId="{3A05D9C5-4BD8-4D44-B82C-E9AFA8C2FC54}" dt="2018-10-19T07:18:07.210" v="5328" actId="1076"/>
      <pc:docMkLst>
        <pc:docMk/>
      </pc:docMkLst>
      <pc:sldChg chg="modSp">
        <pc:chgData name="Ashley Hiew" userId="1484f601-80c4-4fab-ba0a-2389b1e833cf" providerId="ADAL" clId="{3A05D9C5-4BD8-4D44-B82C-E9AFA8C2FC54}" dt="2018-10-03T02:56:37.151" v="5" actId="20577"/>
        <pc:sldMkLst>
          <pc:docMk/>
          <pc:sldMk cId="3381403104" sldId="278"/>
        </pc:sldMkLst>
        <pc:spChg chg="mod">
          <ac:chgData name="Ashley Hiew" userId="1484f601-80c4-4fab-ba0a-2389b1e833cf" providerId="ADAL" clId="{3A05D9C5-4BD8-4D44-B82C-E9AFA8C2FC54}" dt="2018-10-03T02:56:37.151" v="5" actId="20577"/>
          <ac:spMkLst>
            <pc:docMk/>
            <pc:sldMk cId="3381403104" sldId="278"/>
            <ac:spMk id="2" creationId="{00000000-0000-0000-0000-000000000000}"/>
          </ac:spMkLst>
        </pc:spChg>
      </pc:sldChg>
      <pc:sldChg chg="add">
        <pc:chgData name="Ashley Hiew" userId="1484f601-80c4-4fab-ba0a-2389b1e833cf" providerId="ADAL" clId="{3A05D9C5-4BD8-4D44-B82C-E9AFA8C2FC54}" dt="2018-10-03T03:12:42.953" v="561"/>
        <pc:sldMkLst>
          <pc:docMk/>
          <pc:sldMk cId="1495645987" sldId="282"/>
        </pc:sldMkLst>
      </pc:sldChg>
      <pc:sldChg chg="delSp modSp add">
        <pc:chgData name="Ashley Hiew" userId="1484f601-80c4-4fab-ba0a-2389b1e833cf" providerId="ADAL" clId="{3A05D9C5-4BD8-4D44-B82C-E9AFA8C2FC54}" dt="2018-10-03T03:11:28.368" v="560" actId="20577"/>
        <pc:sldMkLst>
          <pc:docMk/>
          <pc:sldMk cId="3974459702" sldId="283"/>
        </pc:sldMkLst>
        <pc:spChg chg="mod">
          <ac:chgData name="Ashley Hiew" userId="1484f601-80c4-4fab-ba0a-2389b1e833cf" providerId="ADAL" clId="{3A05D9C5-4BD8-4D44-B82C-E9AFA8C2FC54}" dt="2018-10-03T03:11:28.368" v="560" actId="20577"/>
          <ac:spMkLst>
            <pc:docMk/>
            <pc:sldMk cId="3974459702" sldId="283"/>
            <ac:spMk id="5" creationId="{F96BFAE0-9135-4990-85FF-CA6F88BCC16D}"/>
          </ac:spMkLst>
        </pc:spChg>
        <pc:picChg chg="del">
          <ac:chgData name="Ashley Hiew" userId="1484f601-80c4-4fab-ba0a-2389b1e833cf" providerId="ADAL" clId="{3A05D9C5-4BD8-4D44-B82C-E9AFA8C2FC54}" dt="2018-10-03T03:11:16.132" v="528" actId="478"/>
          <ac:picMkLst>
            <pc:docMk/>
            <pc:sldMk cId="3974459702" sldId="283"/>
            <ac:picMk id="4" creationId="{93570B22-E0CC-4694-ABB0-F81A220A7A6A}"/>
          </ac:picMkLst>
        </pc:picChg>
      </pc:sldChg>
      <pc:sldChg chg="modSp">
        <pc:chgData name="Ashley Hiew" userId="1484f601-80c4-4fab-ba0a-2389b1e833cf" providerId="ADAL" clId="{3A05D9C5-4BD8-4D44-B82C-E9AFA8C2FC54}" dt="2018-10-14T09:16:34.421" v="5144" actId="20577"/>
        <pc:sldMkLst>
          <pc:docMk/>
          <pc:sldMk cId="2432825802" sldId="285"/>
        </pc:sldMkLst>
        <pc:spChg chg="mod">
          <ac:chgData name="Ashley Hiew" userId="1484f601-80c4-4fab-ba0a-2389b1e833cf" providerId="ADAL" clId="{3A05D9C5-4BD8-4D44-B82C-E9AFA8C2FC54}" dt="2018-10-14T09:15:54.955" v="5084" actId="20577"/>
          <ac:spMkLst>
            <pc:docMk/>
            <pc:sldMk cId="2432825802" sldId="285"/>
            <ac:spMk id="2" creationId="{00000000-0000-0000-0000-000000000000}"/>
          </ac:spMkLst>
        </pc:spChg>
        <pc:spChg chg="mod">
          <ac:chgData name="Ashley Hiew" userId="1484f601-80c4-4fab-ba0a-2389b1e833cf" providerId="ADAL" clId="{3A05D9C5-4BD8-4D44-B82C-E9AFA8C2FC54}" dt="2018-10-14T09:16:34.421" v="5144" actId="20577"/>
          <ac:spMkLst>
            <pc:docMk/>
            <pc:sldMk cId="2432825802" sldId="285"/>
            <ac:spMk id="3" creationId="{00000000-0000-0000-0000-000000000000}"/>
          </ac:spMkLst>
        </pc:spChg>
      </pc:sldChg>
      <pc:sldChg chg="modSp add">
        <pc:chgData name="Ashley Hiew" userId="1484f601-80c4-4fab-ba0a-2389b1e833cf" providerId="ADAL" clId="{3A05D9C5-4BD8-4D44-B82C-E9AFA8C2FC54}" dt="2018-10-14T09:13:11.843" v="5076" actId="20577"/>
        <pc:sldMkLst>
          <pc:docMk/>
          <pc:sldMk cId="1324755625" sldId="290"/>
        </pc:sldMkLst>
        <pc:spChg chg="mod">
          <ac:chgData name="Ashley Hiew" userId="1484f601-80c4-4fab-ba0a-2389b1e833cf" providerId="ADAL" clId="{3A05D9C5-4BD8-4D44-B82C-E9AFA8C2FC54}" dt="2018-10-03T02:59:57.034" v="71" actId="20577"/>
          <ac:spMkLst>
            <pc:docMk/>
            <pc:sldMk cId="1324755625" sldId="290"/>
            <ac:spMk id="2" creationId="{22171CBD-2F0C-45F1-99D9-BB6C86641BEF}"/>
          </ac:spMkLst>
        </pc:spChg>
        <pc:spChg chg="mod">
          <ac:chgData name="Ashley Hiew" userId="1484f601-80c4-4fab-ba0a-2389b1e833cf" providerId="ADAL" clId="{3A05D9C5-4BD8-4D44-B82C-E9AFA8C2FC54}" dt="2018-10-14T09:13:11.843" v="5076" actId="20577"/>
          <ac:spMkLst>
            <pc:docMk/>
            <pc:sldMk cId="1324755625" sldId="290"/>
            <ac:spMk id="3" creationId="{BD16E5C4-E4C7-4045-8139-532D9503DE35}"/>
          </ac:spMkLst>
        </pc:spChg>
      </pc:sldChg>
      <pc:sldChg chg="modSp add">
        <pc:chgData name="Ashley Hiew" userId="1484f601-80c4-4fab-ba0a-2389b1e833cf" providerId="ADAL" clId="{3A05D9C5-4BD8-4D44-B82C-E9AFA8C2FC54}" dt="2018-10-03T03:11:06.397" v="526" actId="20577"/>
        <pc:sldMkLst>
          <pc:docMk/>
          <pc:sldMk cId="3012552517" sldId="291"/>
        </pc:sldMkLst>
        <pc:spChg chg="mod">
          <ac:chgData name="Ashley Hiew" userId="1484f601-80c4-4fab-ba0a-2389b1e833cf" providerId="ADAL" clId="{3A05D9C5-4BD8-4D44-B82C-E9AFA8C2FC54}" dt="2018-10-03T03:11:06.397" v="526" actId="20577"/>
          <ac:spMkLst>
            <pc:docMk/>
            <pc:sldMk cId="3012552517" sldId="291"/>
            <ac:spMk id="2" creationId="{0CF9E2A0-CC47-490B-88FF-A6FD5E862C9B}"/>
          </ac:spMkLst>
        </pc:spChg>
      </pc:sldChg>
      <pc:sldChg chg="addSp delSp modSp add">
        <pc:chgData name="Ashley Hiew" userId="1484f601-80c4-4fab-ba0a-2389b1e833cf" providerId="ADAL" clId="{3A05D9C5-4BD8-4D44-B82C-E9AFA8C2FC54}" dt="2018-10-09T19:58:53.524" v="2817" actId="1076"/>
        <pc:sldMkLst>
          <pc:docMk/>
          <pc:sldMk cId="3773927345" sldId="293"/>
        </pc:sldMkLst>
        <pc:spChg chg="mod">
          <ac:chgData name="Ashley Hiew" userId="1484f601-80c4-4fab-ba0a-2389b1e833cf" providerId="ADAL" clId="{3A05D9C5-4BD8-4D44-B82C-E9AFA8C2FC54}" dt="2018-10-08T23:09:02.412" v="2189" actId="20577"/>
          <ac:spMkLst>
            <pc:docMk/>
            <pc:sldMk cId="3773927345" sldId="293"/>
            <ac:spMk id="4" creationId="{73D00E7C-7428-49B4-8403-18127EEAA577}"/>
          </ac:spMkLst>
        </pc:spChg>
        <pc:picChg chg="add del mod">
          <ac:chgData name="Ashley Hiew" userId="1484f601-80c4-4fab-ba0a-2389b1e833cf" providerId="ADAL" clId="{3A05D9C5-4BD8-4D44-B82C-E9AFA8C2FC54}" dt="2018-10-09T19:58:50.791" v="2815" actId="478"/>
          <ac:picMkLst>
            <pc:docMk/>
            <pc:sldMk cId="3773927345" sldId="293"/>
            <ac:picMk id="3" creationId="{837EC8BD-FB4D-459F-8BCE-C730F5E2EA30}"/>
          </ac:picMkLst>
        </pc:picChg>
        <pc:picChg chg="del">
          <ac:chgData name="Ashley Hiew" userId="1484f601-80c4-4fab-ba0a-2389b1e833cf" providerId="ADAL" clId="{3A05D9C5-4BD8-4D44-B82C-E9AFA8C2FC54}" dt="2018-10-08T22:34:01.639" v="2162" actId="478"/>
          <ac:picMkLst>
            <pc:docMk/>
            <pc:sldMk cId="3773927345" sldId="293"/>
            <ac:picMk id="5" creationId="{83391394-6E32-4B5B-A2E7-460D9EE954C0}"/>
          </ac:picMkLst>
        </pc:picChg>
        <pc:picChg chg="add mod">
          <ac:chgData name="Ashley Hiew" userId="1484f601-80c4-4fab-ba0a-2389b1e833cf" providerId="ADAL" clId="{3A05D9C5-4BD8-4D44-B82C-E9AFA8C2FC54}" dt="2018-10-09T19:58:53.524" v="2817" actId="1076"/>
          <ac:picMkLst>
            <pc:docMk/>
            <pc:sldMk cId="3773927345" sldId="293"/>
            <ac:picMk id="5" creationId="{C9678329-96A1-41D0-8E46-82E91EC78C09}"/>
          </ac:picMkLst>
        </pc:picChg>
        <pc:picChg chg="add del mod">
          <ac:chgData name="Ashley Hiew" userId="1484f601-80c4-4fab-ba0a-2389b1e833cf" providerId="ADAL" clId="{3A05D9C5-4BD8-4D44-B82C-E9AFA8C2FC54}" dt="2018-10-08T22:34:34.828" v="2167" actId="478"/>
          <ac:picMkLst>
            <pc:docMk/>
            <pc:sldMk cId="3773927345" sldId="293"/>
            <ac:picMk id="6" creationId="{B9A744AA-7CC3-4A3A-895B-F5BDC0A161CC}"/>
          </ac:picMkLst>
        </pc:picChg>
      </pc:sldChg>
      <pc:sldChg chg="add">
        <pc:chgData name="Ashley Hiew" userId="1484f601-80c4-4fab-ba0a-2389b1e833cf" providerId="ADAL" clId="{3A05D9C5-4BD8-4D44-B82C-E9AFA8C2FC54}" dt="2018-10-03T03:12:42.953" v="561"/>
        <pc:sldMkLst>
          <pc:docMk/>
          <pc:sldMk cId="1392272372" sldId="294"/>
        </pc:sldMkLst>
      </pc:sldChg>
      <pc:sldChg chg="add">
        <pc:chgData name="Ashley Hiew" userId="1484f601-80c4-4fab-ba0a-2389b1e833cf" providerId="ADAL" clId="{3A05D9C5-4BD8-4D44-B82C-E9AFA8C2FC54}" dt="2018-10-03T03:12:42.953" v="561"/>
        <pc:sldMkLst>
          <pc:docMk/>
          <pc:sldMk cId="3484386119" sldId="296"/>
        </pc:sldMkLst>
      </pc:sldChg>
      <pc:sldChg chg="addSp delSp modSp add">
        <pc:chgData name="Ashley Hiew" userId="1484f601-80c4-4fab-ba0a-2389b1e833cf" providerId="ADAL" clId="{3A05D9C5-4BD8-4D44-B82C-E9AFA8C2FC54}" dt="2018-10-09T19:57:09.757" v="2814" actId="20577"/>
        <pc:sldMkLst>
          <pc:docMk/>
          <pc:sldMk cId="233728258" sldId="297"/>
        </pc:sldMkLst>
        <pc:spChg chg="mod">
          <ac:chgData name="Ashley Hiew" userId="1484f601-80c4-4fab-ba0a-2389b1e833cf" providerId="ADAL" clId="{3A05D9C5-4BD8-4D44-B82C-E9AFA8C2FC54}" dt="2018-10-08T21:36:48.709" v="605" actId="14100"/>
          <ac:spMkLst>
            <pc:docMk/>
            <pc:sldMk cId="233728258" sldId="297"/>
            <ac:spMk id="2" creationId="{BEBBE391-EAD8-4870-9216-20B6D8346D80}"/>
          </ac:spMkLst>
        </pc:spChg>
        <pc:spChg chg="del">
          <ac:chgData name="Ashley Hiew" userId="1484f601-80c4-4fab-ba0a-2389b1e833cf" providerId="ADAL" clId="{3A05D9C5-4BD8-4D44-B82C-E9AFA8C2FC54}" dt="2018-10-08T21:37:19.954" v="606"/>
          <ac:spMkLst>
            <pc:docMk/>
            <pc:sldMk cId="233728258" sldId="297"/>
            <ac:spMk id="3" creationId="{106DB890-2AAE-4752-A9F6-669653376575}"/>
          </ac:spMkLst>
        </pc:spChg>
        <pc:spChg chg="add mod">
          <ac:chgData name="Ashley Hiew" userId="1484f601-80c4-4fab-ba0a-2389b1e833cf" providerId="ADAL" clId="{3A05D9C5-4BD8-4D44-B82C-E9AFA8C2FC54}" dt="2018-10-08T23:31:57.050" v="2550"/>
          <ac:spMkLst>
            <pc:docMk/>
            <pc:sldMk cId="233728258" sldId="297"/>
            <ac:spMk id="4" creationId="{D8683FD9-1726-4B20-BEA7-430DFE905AB1}"/>
          </ac:spMkLst>
        </pc:spChg>
        <pc:spChg chg="add mod">
          <ac:chgData name="Ashley Hiew" userId="1484f601-80c4-4fab-ba0a-2389b1e833cf" providerId="ADAL" clId="{3A05D9C5-4BD8-4D44-B82C-E9AFA8C2FC54}" dt="2018-10-09T19:57:09.757" v="2814" actId="20577"/>
          <ac:spMkLst>
            <pc:docMk/>
            <pc:sldMk cId="233728258" sldId="297"/>
            <ac:spMk id="5" creationId="{45B97D72-C77C-45E4-A33F-06FEEB33F42A}"/>
          </ac:spMkLst>
        </pc:spChg>
      </pc:sldChg>
      <pc:sldChg chg="addSp delSp modSp add">
        <pc:chgData name="Ashley Hiew" userId="1484f601-80c4-4fab-ba0a-2389b1e833cf" providerId="ADAL" clId="{3A05D9C5-4BD8-4D44-B82C-E9AFA8C2FC54}" dt="2018-10-09T20:14:50.935" v="3351" actId="20577"/>
        <pc:sldMkLst>
          <pc:docMk/>
          <pc:sldMk cId="687161044" sldId="298"/>
        </pc:sldMkLst>
        <pc:spChg chg="mod">
          <ac:chgData name="Ashley Hiew" userId="1484f601-80c4-4fab-ba0a-2389b1e833cf" providerId="ADAL" clId="{3A05D9C5-4BD8-4D44-B82C-E9AFA8C2FC54}" dt="2018-10-08T23:14:35.228" v="2340" actId="20577"/>
          <ac:spMkLst>
            <pc:docMk/>
            <pc:sldMk cId="687161044" sldId="298"/>
            <ac:spMk id="2" creationId="{329616A0-A07A-40AD-AB7D-D5074096A01B}"/>
          </ac:spMkLst>
        </pc:spChg>
        <pc:spChg chg="del">
          <ac:chgData name="Ashley Hiew" userId="1484f601-80c4-4fab-ba0a-2389b1e833cf" providerId="ADAL" clId="{3A05D9C5-4BD8-4D44-B82C-E9AFA8C2FC54}" dt="2018-10-08T23:19:26.640" v="2341"/>
          <ac:spMkLst>
            <pc:docMk/>
            <pc:sldMk cId="687161044" sldId="298"/>
            <ac:spMk id="3" creationId="{04916A8D-C8BC-43FD-8F4B-6D29DDD9585C}"/>
          </ac:spMkLst>
        </pc:spChg>
        <pc:spChg chg="add mod">
          <ac:chgData name="Ashley Hiew" userId="1484f601-80c4-4fab-ba0a-2389b1e833cf" providerId="ADAL" clId="{3A05D9C5-4BD8-4D44-B82C-E9AFA8C2FC54}" dt="2018-10-09T20:14:50.935" v="3351" actId="20577"/>
          <ac:spMkLst>
            <pc:docMk/>
            <pc:sldMk cId="687161044" sldId="298"/>
            <ac:spMk id="3" creationId="{23CB719A-0737-4770-A3E0-A25469055FAE}"/>
          </ac:spMkLst>
        </pc:spChg>
        <pc:spChg chg="add mod">
          <ac:chgData name="Ashley Hiew" userId="1484f601-80c4-4fab-ba0a-2389b1e833cf" providerId="ADAL" clId="{3A05D9C5-4BD8-4D44-B82C-E9AFA8C2FC54}" dt="2018-10-09T20:13:08.989" v="3168" actId="14100"/>
          <ac:spMkLst>
            <pc:docMk/>
            <pc:sldMk cId="687161044" sldId="298"/>
            <ac:spMk id="5" creationId="{B1C2BF32-AF3F-41D1-ADE4-D9768A322E3C}"/>
          </ac:spMkLst>
        </pc:spChg>
        <pc:picChg chg="add mod">
          <ac:chgData name="Ashley Hiew" userId="1484f601-80c4-4fab-ba0a-2389b1e833cf" providerId="ADAL" clId="{3A05D9C5-4BD8-4D44-B82C-E9AFA8C2FC54}" dt="2018-10-08T23:19:30.634" v="2343" actId="14100"/>
          <ac:picMkLst>
            <pc:docMk/>
            <pc:sldMk cId="687161044" sldId="298"/>
            <ac:picMk id="4" creationId="{AB406934-8AC2-46E0-8F2A-02894B0477E8}"/>
          </ac:picMkLst>
        </pc:picChg>
      </pc:sldChg>
      <pc:sldChg chg="modSp add">
        <pc:chgData name="Ashley Hiew" userId="1484f601-80c4-4fab-ba0a-2389b1e833cf" providerId="ADAL" clId="{3A05D9C5-4BD8-4D44-B82C-E9AFA8C2FC54}" dt="2018-10-08T23:12:07.343" v="2266" actId="20577"/>
        <pc:sldMkLst>
          <pc:docMk/>
          <pc:sldMk cId="1529212659" sldId="300"/>
        </pc:sldMkLst>
        <pc:spChg chg="mod">
          <ac:chgData name="Ashley Hiew" userId="1484f601-80c4-4fab-ba0a-2389b1e833cf" providerId="ADAL" clId="{3A05D9C5-4BD8-4D44-B82C-E9AFA8C2FC54}" dt="2018-10-08T23:12:02.343" v="2252" actId="20577"/>
          <ac:spMkLst>
            <pc:docMk/>
            <pc:sldMk cId="1529212659" sldId="300"/>
            <ac:spMk id="2" creationId="{9F4553B7-1B1E-4DF7-9873-9BC315C8EFC9}"/>
          </ac:spMkLst>
        </pc:spChg>
        <pc:spChg chg="mod">
          <ac:chgData name="Ashley Hiew" userId="1484f601-80c4-4fab-ba0a-2389b1e833cf" providerId="ADAL" clId="{3A05D9C5-4BD8-4D44-B82C-E9AFA8C2FC54}" dt="2018-10-08T23:12:07.343" v="2266" actId="20577"/>
          <ac:spMkLst>
            <pc:docMk/>
            <pc:sldMk cId="1529212659" sldId="300"/>
            <ac:spMk id="3" creationId="{F14A62F9-10D3-4BB4-A64B-955C4D2EB086}"/>
          </ac:spMkLst>
        </pc:spChg>
      </pc:sldChg>
      <pc:sldChg chg="addSp delSp modSp add">
        <pc:chgData name="Ashley Hiew" userId="1484f601-80c4-4fab-ba0a-2389b1e833cf" providerId="ADAL" clId="{3A05D9C5-4BD8-4D44-B82C-E9AFA8C2FC54}" dt="2018-10-09T20:12:50.635" v="3165" actId="1076"/>
        <pc:sldMkLst>
          <pc:docMk/>
          <pc:sldMk cId="1950563900" sldId="301"/>
        </pc:sldMkLst>
        <pc:spChg chg="mod">
          <ac:chgData name="Ashley Hiew" userId="1484f601-80c4-4fab-ba0a-2389b1e833cf" providerId="ADAL" clId="{3A05D9C5-4BD8-4D44-B82C-E9AFA8C2FC54}" dt="2018-10-09T20:00:11.027" v="2858" actId="20577"/>
          <ac:spMkLst>
            <pc:docMk/>
            <pc:sldMk cId="1950563900" sldId="301"/>
            <ac:spMk id="2" creationId="{A68DEA46-B527-4716-8A5C-D4DD625AFED5}"/>
          </ac:spMkLst>
        </pc:spChg>
        <pc:spChg chg="add mod">
          <ac:chgData name="Ashley Hiew" userId="1484f601-80c4-4fab-ba0a-2389b1e833cf" providerId="ADAL" clId="{3A05D9C5-4BD8-4D44-B82C-E9AFA8C2FC54}" dt="2018-10-09T20:11:23.301" v="3152" actId="20577"/>
          <ac:spMkLst>
            <pc:docMk/>
            <pc:sldMk cId="1950563900" sldId="301"/>
            <ac:spMk id="3" creationId="{4C55FDD2-AE1E-4A4D-8EF8-33F9604EF084}"/>
          </ac:spMkLst>
        </pc:spChg>
        <pc:spChg chg="del mod">
          <ac:chgData name="Ashley Hiew" userId="1484f601-80c4-4fab-ba0a-2389b1e833cf" providerId="ADAL" clId="{3A05D9C5-4BD8-4D44-B82C-E9AFA8C2FC54}" dt="2018-10-08T23:22:21.379" v="2351"/>
          <ac:spMkLst>
            <pc:docMk/>
            <pc:sldMk cId="1950563900" sldId="301"/>
            <ac:spMk id="3" creationId="{ADB4EC4B-B408-47CC-9D37-2BA00B3EA1C2}"/>
          </ac:spMkLst>
        </pc:spChg>
        <pc:spChg chg="add del mod">
          <ac:chgData name="Ashley Hiew" userId="1484f601-80c4-4fab-ba0a-2389b1e833cf" providerId="ADAL" clId="{3A05D9C5-4BD8-4D44-B82C-E9AFA8C2FC54}" dt="2018-10-09T20:00:16.871" v="2860" actId="478"/>
          <ac:spMkLst>
            <pc:docMk/>
            <pc:sldMk cId="1950563900" sldId="301"/>
            <ac:spMk id="5" creationId="{2AB18778-96BC-4EC6-A713-F142549EDEDD}"/>
          </ac:spMkLst>
        </pc:spChg>
        <pc:spChg chg="add mod">
          <ac:chgData name="Ashley Hiew" userId="1484f601-80c4-4fab-ba0a-2389b1e833cf" providerId="ADAL" clId="{3A05D9C5-4BD8-4D44-B82C-E9AFA8C2FC54}" dt="2018-10-09T20:12:30.340" v="3160" actId="208"/>
          <ac:spMkLst>
            <pc:docMk/>
            <pc:sldMk cId="1950563900" sldId="301"/>
            <ac:spMk id="8" creationId="{DDA22AAE-5D23-42D0-92D0-7961A28E3652}"/>
          </ac:spMkLst>
        </pc:spChg>
        <pc:spChg chg="add mod">
          <ac:chgData name="Ashley Hiew" userId="1484f601-80c4-4fab-ba0a-2389b1e833cf" providerId="ADAL" clId="{3A05D9C5-4BD8-4D44-B82C-E9AFA8C2FC54}" dt="2018-10-09T20:12:45.626" v="3164" actId="14100"/>
          <ac:spMkLst>
            <pc:docMk/>
            <pc:sldMk cId="1950563900" sldId="301"/>
            <ac:spMk id="9" creationId="{B3596C6D-9963-4BBE-AD50-A7B63AC7D5EA}"/>
          </ac:spMkLst>
        </pc:spChg>
        <pc:picChg chg="add mod">
          <ac:chgData name="Ashley Hiew" userId="1484f601-80c4-4fab-ba0a-2389b1e833cf" providerId="ADAL" clId="{3A05D9C5-4BD8-4D44-B82C-E9AFA8C2FC54}" dt="2018-10-09T20:00:20.995" v="2861" actId="1076"/>
          <ac:picMkLst>
            <pc:docMk/>
            <pc:sldMk cId="1950563900" sldId="301"/>
            <ac:picMk id="4" creationId="{087288E4-63AD-4981-8ED1-E44429563EB3}"/>
          </ac:picMkLst>
        </pc:picChg>
        <pc:picChg chg="add mod">
          <ac:chgData name="Ashley Hiew" userId="1484f601-80c4-4fab-ba0a-2389b1e833cf" providerId="ADAL" clId="{3A05D9C5-4BD8-4D44-B82C-E9AFA8C2FC54}" dt="2018-10-09T20:12:50.635" v="3165" actId="1076"/>
          <ac:picMkLst>
            <pc:docMk/>
            <pc:sldMk cId="1950563900" sldId="301"/>
            <ac:picMk id="6" creationId="{69F2E6EE-35E5-4A25-BC54-B29A8DC49A66}"/>
          </ac:picMkLst>
        </pc:picChg>
        <pc:picChg chg="add del">
          <ac:chgData name="Ashley Hiew" userId="1484f601-80c4-4fab-ba0a-2389b1e833cf" providerId="ADAL" clId="{3A05D9C5-4BD8-4D44-B82C-E9AFA8C2FC54}" dt="2018-10-08T23:22:49.721" v="2360"/>
          <ac:picMkLst>
            <pc:docMk/>
            <pc:sldMk cId="1950563900" sldId="301"/>
            <ac:picMk id="6" creationId="{B0FF2A1E-715C-4BA7-A7CF-943D62665DAC}"/>
          </ac:picMkLst>
        </pc:picChg>
        <pc:picChg chg="add mod">
          <ac:chgData name="Ashley Hiew" userId="1484f601-80c4-4fab-ba0a-2389b1e833cf" providerId="ADAL" clId="{3A05D9C5-4BD8-4D44-B82C-E9AFA8C2FC54}" dt="2018-10-09T20:05:29.801" v="2964" actId="1076"/>
          <ac:picMkLst>
            <pc:docMk/>
            <pc:sldMk cId="1950563900" sldId="301"/>
            <ac:picMk id="7" creationId="{FE4A3339-23E5-43FC-B472-994E556B601C}"/>
          </ac:picMkLst>
        </pc:picChg>
      </pc:sldChg>
      <pc:sldChg chg="addSp delSp modSp add">
        <pc:chgData name="Ashley Hiew" userId="1484f601-80c4-4fab-ba0a-2389b1e833cf" providerId="ADAL" clId="{3A05D9C5-4BD8-4D44-B82C-E9AFA8C2FC54}" dt="2018-10-09T20:18:34.575" v="3607" actId="20577"/>
        <pc:sldMkLst>
          <pc:docMk/>
          <pc:sldMk cId="357088524" sldId="305"/>
        </pc:sldMkLst>
        <pc:spChg chg="mod">
          <ac:chgData name="Ashley Hiew" userId="1484f601-80c4-4fab-ba0a-2389b1e833cf" providerId="ADAL" clId="{3A05D9C5-4BD8-4D44-B82C-E9AFA8C2FC54}" dt="2018-10-08T23:24:08.673" v="2382" actId="20577"/>
          <ac:spMkLst>
            <pc:docMk/>
            <pc:sldMk cId="357088524" sldId="305"/>
            <ac:spMk id="2" creationId="{249BA22E-D3E3-41F2-B7E1-2300BF6D6C8A}"/>
          </ac:spMkLst>
        </pc:spChg>
        <pc:spChg chg="del">
          <ac:chgData name="Ashley Hiew" userId="1484f601-80c4-4fab-ba0a-2389b1e833cf" providerId="ADAL" clId="{3A05D9C5-4BD8-4D44-B82C-E9AFA8C2FC54}" dt="2018-10-09T20:08:15.785" v="2968" actId="478"/>
          <ac:spMkLst>
            <pc:docMk/>
            <pc:sldMk cId="357088524" sldId="305"/>
            <ac:spMk id="3" creationId="{DA44B020-B87F-4710-9918-21384F12C962}"/>
          </ac:spMkLst>
        </pc:spChg>
        <pc:spChg chg="add mod">
          <ac:chgData name="Ashley Hiew" userId="1484f601-80c4-4fab-ba0a-2389b1e833cf" providerId="ADAL" clId="{3A05D9C5-4BD8-4D44-B82C-E9AFA8C2FC54}" dt="2018-10-09T20:18:34.575" v="3607" actId="20577"/>
          <ac:spMkLst>
            <pc:docMk/>
            <pc:sldMk cId="357088524" sldId="305"/>
            <ac:spMk id="5" creationId="{7B3D9E20-2A57-4A0D-959C-A555B9214DA7}"/>
          </ac:spMkLst>
        </pc:spChg>
        <pc:spChg chg="add mod">
          <ac:chgData name="Ashley Hiew" userId="1484f601-80c4-4fab-ba0a-2389b1e833cf" providerId="ADAL" clId="{3A05D9C5-4BD8-4D44-B82C-E9AFA8C2FC54}" dt="2018-10-09T20:18:02.427" v="3579" actId="14100"/>
          <ac:spMkLst>
            <pc:docMk/>
            <pc:sldMk cId="357088524" sldId="305"/>
            <ac:spMk id="8" creationId="{43F061AE-EA58-44BD-9690-AEE09D8C7B37}"/>
          </ac:spMkLst>
        </pc:spChg>
        <pc:picChg chg="add del mod">
          <ac:chgData name="Ashley Hiew" userId="1484f601-80c4-4fab-ba0a-2389b1e833cf" providerId="ADAL" clId="{3A05D9C5-4BD8-4D44-B82C-E9AFA8C2FC54}" dt="2018-10-08T23:26:36.618" v="2402" actId="14100"/>
          <ac:picMkLst>
            <pc:docMk/>
            <pc:sldMk cId="357088524" sldId="305"/>
            <ac:picMk id="4" creationId="{214AA490-2C1F-4C1E-A045-164BB6488265}"/>
          </ac:picMkLst>
        </pc:picChg>
        <pc:picChg chg="add del mod">
          <ac:chgData name="Ashley Hiew" userId="1484f601-80c4-4fab-ba0a-2389b1e833cf" providerId="ADAL" clId="{3A05D9C5-4BD8-4D44-B82C-E9AFA8C2FC54}" dt="2018-10-08T23:26:27.470" v="2398"/>
          <ac:picMkLst>
            <pc:docMk/>
            <pc:sldMk cId="357088524" sldId="305"/>
            <ac:picMk id="5" creationId="{83EF1195-0927-479B-9D23-51B43F173AAE}"/>
          </ac:picMkLst>
        </pc:picChg>
        <pc:picChg chg="add mod">
          <ac:chgData name="Ashley Hiew" userId="1484f601-80c4-4fab-ba0a-2389b1e833cf" providerId="ADAL" clId="{3A05D9C5-4BD8-4D44-B82C-E9AFA8C2FC54}" dt="2018-10-09T20:15:48.071" v="3357" actId="1076"/>
          <ac:picMkLst>
            <pc:docMk/>
            <pc:sldMk cId="357088524" sldId="305"/>
            <ac:picMk id="6" creationId="{A74B1A0C-9FCA-4A28-A3E7-7464150C2110}"/>
          </ac:picMkLst>
        </pc:picChg>
        <pc:picChg chg="add mod">
          <ac:chgData name="Ashley Hiew" userId="1484f601-80c4-4fab-ba0a-2389b1e833cf" providerId="ADAL" clId="{3A05D9C5-4BD8-4D44-B82C-E9AFA8C2FC54}" dt="2018-10-09T20:15:52.439" v="3358" actId="1076"/>
          <ac:picMkLst>
            <pc:docMk/>
            <pc:sldMk cId="357088524" sldId="305"/>
            <ac:picMk id="7" creationId="{6E9D103E-85C9-4DE2-B00A-BD4916C5172A}"/>
          </ac:picMkLst>
        </pc:picChg>
      </pc:sldChg>
      <pc:sldChg chg="addSp delSp modSp add">
        <pc:chgData name="Ashley Hiew" userId="1484f601-80c4-4fab-ba0a-2389b1e833cf" providerId="ADAL" clId="{3A05D9C5-4BD8-4D44-B82C-E9AFA8C2FC54}" dt="2018-10-09T20:22:17.586" v="3747" actId="20577"/>
        <pc:sldMkLst>
          <pc:docMk/>
          <pc:sldMk cId="2013760474" sldId="310"/>
        </pc:sldMkLst>
        <pc:spChg chg="mod">
          <ac:chgData name="Ashley Hiew" userId="1484f601-80c4-4fab-ba0a-2389b1e833cf" providerId="ADAL" clId="{3A05D9C5-4BD8-4D44-B82C-E9AFA8C2FC54}" dt="2018-10-08T23:34:33.750" v="2586" actId="20577"/>
          <ac:spMkLst>
            <pc:docMk/>
            <pc:sldMk cId="2013760474" sldId="310"/>
            <ac:spMk id="2" creationId="{249BA22E-D3E3-41F2-B7E1-2300BF6D6C8A}"/>
          </ac:spMkLst>
        </pc:spChg>
        <pc:spChg chg="add mod">
          <ac:chgData name="Ashley Hiew" userId="1484f601-80c4-4fab-ba0a-2389b1e833cf" providerId="ADAL" clId="{3A05D9C5-4BD8-4D44-B82C-E9AFA8C2FC54}" dt="2018-10-09T20:22:17.586" v="3747" actId="20577"/>
          <ac:spMkLst>
            <pc:docMk/>
            <pc:sldMk cId="2013760474" sldId="310"/>
            <ac:spMk id="8" creationId="{4AFC97CB-4A83-488B-B356-160CAD57CEE8}"/>
          </ac:spMkLst>
        </pc:spChg>
        <pc:picChg chg="del">
          <ac:chgData name="Ashley Hiew" userId="1484f601-80c4-4fab-ba0a-2389b1e833cf" providerId="ADAL" clId="{3A05D9C5-4BD8-4D44-B82C-E9AFA8C2FC54}" dt="2018-10-08T23:35:25.551" v="2590" actId="478"/>
          <ac:picMkLst>
            <pc:docMk/>
            <pc:sldMk cId="2013760474" sldId="310"/>
            <ac:picMk id="3" creationId="{78542E77-C708-4F69-9B09-7EC28D397213}"/>
          </ac:picMkLst>
        </pc:picChg>
        <pc:picChg chg="del">
          <ac:chgData name="Ashley Hiew" userId="1484f601-80c4-4fab-ba0a-2389b1e833cf" providerId="ADAL" clId="{3A05D9C5-4BD8-4D44-B82C-E9AFA8C2FC54}" dt="2018-10-08T23:35:07.392" v="2587" actId="478"/>
          <ac:picMkLst>
            <pc:docMk/>
            <pc:sldMk cId="2013760474" sldId="310"/>
            <ac:picMk id="4" creationId="{F22A1A2A-F91F-4FCC-B764-555E19DE9FF7}"/>
          </ac:picMkLst>
        </pc:picChg>
        <pc:picChg chg="add mod">
          <ac:chgData name="Ashley Hiew" userId="1484f601-80c4-4fab-ba0a-2389b1e833cf" providerId="ADAL" clId="{3A05D9C5-4BD8-4D44-B82C-E9AFA8C2FC54}" dt="2018-10-09T20:21:46.819" v="3713" actId="14100"/>
          <ac:picMkLst>
            <pc:docMk/>
            <pc:sldMk cId="2013760474" sldId="310"/>
            <ac:picMk id="5" creationId="{A16FC6D0-CC5C-4100-A264-55E8B6ECD8C9}"/>
          </ac:picMkLst>
        </pc:picChg>
        <pc:picChg chg="mod">
          <ac:chgData name="Ashley Hiew" userId="1484f601-80c4-4fab-ba0a-2389b1e833cf" providerId="ADAL" clId="{3A05D9C5-4BD8-4D44-B82C-E9AFA8C2FC54}" dt="2018-10-09T20:21:42.764" v="3710" actId="1076"/>
          <ac:picMkLst>
            <pc:docMk/>
            <pc:sldMk cId="2013760474" sldId="310"/>
            <ac:picMk id="6" creationId="{BB6FD645-9EC3-444C-A885-9B8A65D31A4A}"/>
          </ac:picMkLst>
        </pc:picChg>
        <pc:picChg chg="add mod">
          <ac:chgData name="Ashley Hiew" userId="1484f601-80c4-4fab-ba0a-2389b1e833cf" providerId="ADAL" clId="{3A05D9C5-4BD8-4D44-B82C-E9AFA8C2FC54}" dt="2018-10-09T20:21:44.019" v="3711" actId="1076"/>
          <ac:picMkLst>
            <pc:docMk/>
            <pc:sldMk cId="2013760474" sldId="310"/>
            <ac:picMk id="7" creationId="{C9EEA3F4-6DE9-4FBA-91B6-6188E2FD710C}"/>
          </ac:picMkLst>
        </pc:picChg>
      </pc:sldChg>
      <pc:sldChg chg="addSp delSp modSp add">
        <pc:chgData name="Ashley Hiew" userId="1484f601-80c4-4fab-ba0a-2389b1e833cf" providerId="ADAL" clId="{3A05D9C5-4BD8-4D44-B82C-E9AFA8C2FC54}" dt="2018-10-09T20:22:39.679" v="3761" actId="1076"/>
        <pc:sldMkLst>
          <pc:docMk/>
          <pc:sldMk cId="357525069" sldId="311"/>
        </pc:sldMkLst>
        <pc:spChg chg="mod">
          <ac:chgData name="Ashley Hiew" userId="1484f601-80c4-4fab-ba0a-2389b1e833cf" providerId="ADAL" clId="{3A05D9C5-4BD8-4D44-B82C-E9AFA8C2FC54}" dt="2018-10-08T23:35:47.157" v="2601" actId="20577"/>
          <ac:spMkLst>
            <pc:docMk/>
            <pc:sldMk cId="357525069" sldId="311"/>
            <ac:spMk id="2" creationId="{249BA22E-D3E3-41F2-B7E1-2300BF6D6C8A}"/>
          </ac:spMkLst>
        </pc:spChg>
        <pc:spChg chg="add mod">
          <ac:chgData name="Ashley Hiew" userId="1484f601-80c4-4fab-ba0a-2389b1e833cf" providerId="ADAL" clId="{3A05D9C5-4BD8-4D44-B82C-E9AFA8C2FC54}" dt="2018-10-09T20:22:39.679" v="3761" actId="1076"/>
          <ac:spMkLst>
            <pc:docMk/>
            <pc:sldMk cId="357525069" sldId="311"/>
            <ac:spMk id="7" creationId="{6B779C56-F9E2-497A-926B-ACDD6E678280}"/>
          </ac:spMkLst>
        </pc:spChg>
        <pc:picChg chg="add mod">
          <ac:chgData name="Ashley Hiew" userId="1484f601-80c4-4fab-ba0a-2389b1e833cf" providerId="ADAL" clId="{3A05D9C5-4BD8-4D44-B82C-E9AFA8C2FC54}" dt="2018-10-09T20:22:36.101" v="3759" actId="14100"/>
          <ac:picMkLst>
            <pc:docMk/>
            <pc:sldMk cId="357525069" sldId="311"/>
            <ac:picMk id="3" creationId="{69C7ADC4-CF97-408F-94F5-C3A599BE3897}"/>
          </ac:picMkLst>
        </pc:picChg>
        <pc:picChg chg="add mod">
          <ac:chgData name="Ashley Hiew" userId="1484f601-80c4-4fab-ba0a-2389b1e833cf" providerId="ADAL" clId="{3A05D9C5-4BD8-4D44-B82C-E9AFA8C2FC54}" dt="2018-10-09T20:22:37.093" v="3760" actId="1076"/>
          <ac:picMkLst>
            <pc:docMk/>
            <pc:sldMk cId="357525069" sldId="311"/>
            <ac:picMk id="4" creationId="{C96E2850-ED3C-4D92-984F-F009AA1D7CB8}"/>
          </ac:picMkLst>
        </pc:picChg>
        <pc:picChg chg="del">
          <ac:chgData name="Ashley Hiew" userId="1484f601-80c4-4fab-ba0a-2389b1e833cf" providerId="ADAL" clId="{3A05D9C5-4BD8-4D44-B82C-E9AFA8C2FC54}" dt="2018-10-08T23:36:34.360" v="2605" actId="478"/>
          <ac:picMkLst>
            <pc:docMk/>
            <pc:sldMk cId="357525069" sldId="311"/>
            <ac:picMk id="5" creationId="{A16FC6D0-CC5C-4100-A264-55E8B6ECD8C9}"/>
          </ac:picMkLst>
        </pc:picChg>
        <pc:picChg chg="mod">
          <ac:chgData name="Ashley Hiew" userId="1484f601-80c4-4fab-ba0a-2389b1e833cf" providerId="ADAL" clId="{3A05D9C5-4BD8-4D44-B82C-E9AFA8C2FC54}" dt="2018-10-09T20:22:34.460" v="3758" actId="1076"/>
          <ac:picMkLst>
            <pc:docMk/>
            <pc:sldMk cId="357525069" sldId="311"/>
            <ac:picMk id="6" creationId="{BB6FD645-9EC3-444C-A885-9B8A65D31A4A}"/>
          </ac:picMkLst>
        </pc:picChg>
        <pc:picChg chg="del">
          <ac:chgData name="Ashley Hiew" userId="1484f601-80c4-4fab-ba0a-2389b1e833cf" providerId="ADAL" clId="{3A05D9C5-4BD8-4D44-B82C-E9AFA8C2FC54}" dt="2018-10-08T23:36:09.705" v="2602" actId="478"/>
          <ac:picMkLst>
            <pc:docMk/>
            <pc:sldMk cId="357525069" sldId="311"/>
            <ac:picMk id="7" creationId="{C9EEA3F4-6DE9-4FBA-91B6-6188E2FD710C}"/>
          </ac:picMkLst>
        </pc:picChg>
      </pc:sldChg>
      <pc:sldChg chg="addSp delSp modSp add">
        <pc:chgData name="Ashley Hiew" userId="1484f601-80c4-4fab-ba0a-2389b1e833cf" providerId="ADAL" clId="{3A05D9C5-4BD8-4D44-B82C-E9AFA8C2FC54}" dt="2018-10-09T20:33:55.216" v="4824" actId="1076"/>
        <pc:sldMkLst>
          <pc:docMk/>
          <pc:sldMk cId="4192203338" sldId="316"/>
        </pc:sldMkLst>
        <pc:spChg chg="mod">
          <ac:chgData name="Ashley Hiew" userId="1484f601-80c4-4fab-ba0a-2389b1e833cf" providerId="ADAL" clId="{3A05D9C5-4BD8-4D44-B82C-E9AFA8C2FC54}" dt="2018-10-09T19:56:36.426" v="2799" actId="20577"/>
          <ac:spMkLst>
            <pc:docMk/>
            <pc:sldMk cId="4192203338" sldId="316"/>
            <ac:spMk id="2" creationId="{C1270E4F-3C3D-47A0-AE34-DC418E68EF30}"/>
          </ac:spMkLst>
        </pc:spChg>
        <pc:spChg chg="del">
          <ac:chgData name="Ashley Hiew" userId="1484f601-80c4-4fab-ba0a-2389b1e833cf" providerId="ADAL" clId="{3A05D9C5-4BD8-4D44-B82C-E9AFA8C2FC54}" dt="2018-10-08T23:42:40.643" v="2737" actId="478"/>
          <ac:spMkLst>
            <pc:docMk/>
            <pc:sldMk cId="4192203338" sldId="316"/>
            <ac:spMk id="3" creationId="{6C4A5037-3938-4A06-9D04-6A2AAEB451DE}"/>
          </ac:spMkLst>
        </pc:spChg>
        <pc:spChg chg="add mod">
          <ac:chgData name="Ashley Hiew" userId="1484f601-80c4-4fab-ba0a-2389b1e833cf" providerId="ADAL" clId="{3A05D9C5-4BD8-4D44-B82C-E9AFA8C2FC54}" dt="2018-10-09T20:33:51.695" v="4823" actId="20577"/>
          <ac:spMkLst>
            <pc:docMk/>
            <pc:sldMk cId="4192203338" sldId="316"/>
            <ac:spMk id="4" creationId="{69BCEF6A-241B-4D2E-B1F9-70571C15A259}"/>
          </ac:spMkLst>
        </pc:spChg>
        <pc:spChg chg="add del mod">
          <ac:chgData name="Ashley Hiew" userId="1484f601-80c4-4fab-ba0a-2389b1e833cf" providerId="ADAL" clId="{3A05D9C5-4BD8-4D44-B82C-E9AFA8C2FC54}" dt="2018-10-09T19:36:05.471" v="2750"/>
          <ac:spMkLst>
            <pc:docMk/>
            <pc:sldMk cId="4192203338" sldId="316"/>
            <ac:spMk id="5" creationId="{C0494E90-55CB-4E91-90B5-75E9BDCE1BA7}"/>
          </ac:spMkLst>
        </pc:spChg>
        <pc:picChg chg="add mod">
          <ac:chgData name="Ashley Hiew" userId="1484f601-80c4-4fab-ba0a-2389b1e833cf" providerId="ADAL" clId="{3A05D9C5-4BD8-4D44-B82C-E9AFA8C2FC54}" dt="2018-10-09T19:36:07.009" v="2751" actId="1076"/>
          <ac:picMkLst>
            <pc:docMk/>
            <pc:sldMk cId="4192203338" sldId="316"/>
            <ac:picMk id="3" creationId="{0DDDB40B-349F-4E08-B1E9-D90AE5F3C93F}"/>
          </ac:picMkLst>
        </pc:picChg>
        <pc:picChg chg="add mod modCrop">
          <ac:chgData name="Ashley Hiew" userId="1484f601-80c4-4fab-ba0a-2389b1e833cf" providerId="ADAL" clId="{3A05D9C5-4BD8-4D44-B82C-E9AFA8C2FC54}" dt="2018-10-09T20:33:55.216" v="4824" actId="1076"/>
          <ac:picMkLst>
            <pc:docMk/>
            <pc:sldMk cId="4192203338" sldId="316"/>
            <ac:picMk id="6" creationId="{619B7871-DAF8-48F3-9A97-896904DEF85E}"/>
          </ac:picMkLst>
        </pc:picChg>
        <pc:picChg chg="add mod">
          <ac:chgData name="Ashley Hiew" userId="1484f601-80c4-4fab-ba0a-2389b1e833cf" providerId="ADAL" clId="{3A05D9C5-4BD8-4D44-B82C-E9AFA8C2FC54}" dt="2018-10-09T20:32:53.998" v="4665" actId="1076"/>
          <ac:picMkLst>
            <pc:docMk/>
            <pc:sldMk cId="4192203338" sldId="316"/>
            <ac:picMk id="7" creationId="{B4928480-7E9B-488B-BF08-F513E8AF7E75}"/>
          </ac:picMkLst>
        </pc:picChg>
      </pc:sldChg>
      <pc:sldChg chg="addSp delSp modSp add">
        <pc:chgData name="Ashley Hiew" userId="1484f601-80c4-4fab-ba0a-2389b1e833cf" providerId="ADAL" clId="{3A05D9C5-4BD8-4D44-B82C-E9AFA8C2FC54}" dt="2018-10-09T20:35:24.333" v="5026" actId="20577"/>
        <pc:sldMkLst>
          <pc:docMk/>
          <pc:sldMk cId="1079416938" sldId="317"/>
        </pc:sldMkLst>
        <pc:spChg chg="mod">
          <ac:chgData name="Ashley Hiew" userId="1484f601-80c4-4fab-ba0a-2389b1e833cf" providerId="ADAL" clId="{3A05D9C5-4BD8-4D44-B82C-E9AFA8C2FC54}" dt="2018-10-09T19:56:41.259" v="2801" actId="20577"/>
          <ac:spMkLst>
            <pc:docMk/>
            <pc:sldMk cId="1079416938" sldId="317"/>
            <ac:spMk id="2" creationId="{C1270E4F-3C3D-47A0-AE34-DC418E68EF30}"/>
          </ac:spMkLst>
        </pc:spChg>
        <pc:spChg chg="del">
          <ac:chgData name="Ashley Hiew" userId="1484f601-80c4-4fab-ba0a-2389b1e833cf" providerId="ADAL" clId="{3A05D9C5-4BD8-4D44-B82C-E9AFA8C2FC54}" dt="2018-10-08T23:42:38.483" v="2736" actId="478"/>
          <ac:spMkLst>
            <pc:docMk/>
            <pc:sldMk cId="1079416938" sldId="317"/>
            <ac:spMk id="3" creationId="{6C4A5037-3938-4A06-9D04-6A2AAEB451DE}"/>
          </ac:spMkLst>
        </pc:spChg>
        <pc:spChg chg="add del mod">
          <ac:chgData name="Ashley Hiew" userId="1484f601-80c4-4fab-ba0a-2389b1e833cf" providerId="ADAL" clId="{3A05D9C5-4BD8-4D44-B82C-E9AFA8C2FC54}" dt="2018-10-09T19:39:10.650" v="2756"/>
          <ac:spMkLst>
            <pc:docMk/>
            <pc:sldMk cId="1079416938" sldId="317"/>
            <ac:spMk id="5" creationId="{991D0ACE-1A11-412F-986F-791C09E31B0D}"/>
          </ac:spMkLst>
        </pc:spChg>
        <pc:spChg chg="add mod">
          <ac:chgData name="Ashley Hiew" userId="1484f601-80c4-4fab-ba0a-2389b1e833cf" providerId="ADAL" clId="{3A05D9C5-4BD8-4D44-B82C-E9AFA8C2FC54}" dt="2018-10-09T20:35:24.333" v="5026" actId="20577"/>
          <ac:spMkLst>
            <pc:docMk/>
            <pc:sldMk cId="1079416938" sldId="317"/>
            <ac:spMk id="7" creationId="{4EFE5031-9296-4554-87B4-904889B7AF98}"/>
          </ac:spMkLst>
        </pc:spChg>
        <pc:picChg chg="add mod">
          <ac:chgData name="Ashley Hiew" userId="1484f601-80c4-4fab-ba0a-2389b1e833cf" providerId="ADAL" clId="{3A05D9C5-4BD8-4D44-B82C-E9AFA8C2FC54}" dt="2018-10-09T20:34:29.088" v="4837" actId="1076"/>
          <ac:picMkLst>
            <pc:docMk/>
            <pc:sldMk cId="1079416938" sldId="317"/>
            <ac:picMk id="3" creationId="{F6DF6270-3E90-4DF9-8516-4B3003ADCFF5}"/>
          </ac:picMkLst>
        </pc:picChg>
        <pc:picChg chg="add mod">
          <ac:chgData name="Ashley Hiew" userId="1484f601-80c4-4fab-ba0a-2389b1e833cf" providerId="ADAL" clId="{3A05D9C5-4BD8-4D44-B82C-E9AFA8C2FC54}" dt="2018-10-09T20:34:24.157" v="4834" actId="14100"/>
          <ac:picMkLst>
            <pc:docMk/>
            <pc:sldMk cId="1079416938" sldId="317"/>
            <ac:picMk id="4" creationId="{3A48F748-0860-4B32-A83F-7718CBCFC4A5}"/>
          </ac:picMkLst>
        </pc:picChg>
        <pc:picChg chg="add mod">
          <ac:chgData name="Ashley Hiew" userId="1484f601-80c4-4fab-ba0a-2389b1e833cf" providerId="ADAL" clId="{3A05D9C5-4BD8-4D44-B82C-E9AFA8C2FC54}" dt="2018-10-09T20:34:26.644" v="4836" actId="1076"/>
          <ac:picMkLst>
            <pc:docMk/>
            <pc:sldMk cId="1079416938" sldId="317"/>
            <ac:picMk id="6" creationId="{A977C709-D7F8-420B-BEF5-27397C45944D}"/>
          </ac:picMkLst>
        </pc:picChg>
      </pc:sldChg>
      <pc:sldChg chg="addSp delSp modSp add">
        <pc:chgData name="Ashley Hiew" userId="1484f601-80c4-4fab-ba0a-2389b1e833cf" providerId="ADAL" clId="{3A05D9C5-4BD8-4D44-B82C-E9AFA8C2FC54}" dt="2018-10-09T20:35:46.686" v="5031" actId="1076"/>
        <pc:sldMkLst>
          <pc:docMk/>
          <pc:sldMk cId="3610195170" sldId="318"/>
        </pc:sldMkLst>
        <pc:spChg chg="mod">
          <ac:chgData name="Ashley Hiew" userId="1484f601-80c4-4fab-ba0a-2389b1e833cf" providerId="ADAL" clId="{3A05D9C5-4BD8-4D44-B82C-E9AFA8C2FC54}" dt="2018-10-09T19:56:44.428" v="2803" actId="20577"/>
          <ac:spMkLst>
            <pc:docMk/>
            <pc:sldMk cId="3610195170" sldId="318"/>
            <ac:spMk id="2" creationId="{C1270E4F-3C3D-47A0-AE34-DC418E68EF30}"/>
          </ac:spMkLst>
        </pc:spChg>
        <pc:spChg chg="del">
          <ac:chgData name="Ashley Hiew" userId="1484f601-80c4-4fab-ba0a-2389b1e833cf" providerId="ADAL" clId="{3A05D9C5-4BD8-4D44-B82C-E9AFA8C2FC54}" dt="2018-10-08T23:42:36.022" v="2735" actId="478"/>
          <ac:spMkLst>
            <pc:docMk/>
            <pc:sldMk cId="3610195170" sldId="318"/>
            <ac:spMk id="3" creationId="{6C4A5037-3938-4A06-9D04-6A2AAEB451DE}"/>
          </ac:spMkLst>
        </pc:spChg>
        <pc:spChg chg="add del mod">
          <ac:chgData name="Ashley Hiew" userId="1484f601-80c4-4fab-ba0a-2389b1e833cf" providerId="ADAL" clId="{3A05D9C5-4BD8-4D44-B82C-E9AFA8C2FC54}" dt="2018-10-09T19:38:48.186" v="2754"/>
          <ac:spMkLst>
            <pc:docMk/>
            <pc:sldMk cId="3610195170" sldId="318"/>
            <ac:spMk id="5" creationId="{85CB1189-C041-4391-9419-F4E18EDEAE2D}"/>
          </ac:spMkLst>
        </pc:spChg>
        <pc:picChg chg="add mod">
          <ac:chgData name="Ashley Hiew" userId="1484f601-80c4-4fab-ba0a-2389b1e833cf" providerId="ADAL" clId="{3A05D9C5-4BD8-4D44-B82C-E9AFA8C2FC54}" dt="2018-10-09T19:38:31.853" v="2753" actId="1076"/>
          <ac:picMkLst>
            <pc:docMk/>
            <pc:sldMk cId="3610195170" sldId="318"/>
            <ac:picMk id="3" creationId="{BB7220AC-919B-4059-9692-3268E6841166}"/>
          </ac:picMkLst>
        </pc:picChg>
        <pc:picChg chg="add mod">
          <ac:chgData name="Ashley Hiew" userId="1484f601-80c4-4fab-ba0a-2389b1e833cf" providerId="ADAL" clId="{3A05D9C5-4BD8-4D44-B82C-E9AFA8C2FC54}" dt="2018-10-09T20:35:46.686" v="5031" actId="1076"/>
          <ac:picMkLst>
            <pc:docMk/>
            <pc:sldMk cId="3610195170" sldId="318"/>
            <ac:picMk id="4" creationId="{B04064C6-CEEB-44C5-904A-28F8EF18A4DB}"/>
          </ac:picMkLst>
        </pc:picChg>
        <pc:picChg chg="add mod">
          <ac:chgData name="Ashley Hiew" userId="1484f601-80c4-4fab-ba0a-2389b1e833cf" providerId="ADAL" clId="{3A05D9C5-4BD8-4D44-B82C-E9AFA8C2FC54}" dt="2018-10-09T20:35:45.893" v="5030" actId="14100"/>
          <ac:picMkLst>
            <pc:docMk/>
            <pc:sldMk cId="3610195170" sldId="318"/>
            <ac:picMk id="6" creationId="{5227A20E-C89F-462B-A7AE-78BF007EDD90}"/>
          </ac:picMkLst>
        </pc:picChg>
      </pc:sldChg>
      <pc:sldChg chg="addSp delSp modSp add">
        <pc:chgData name="Ashley Hiew" userId="1484f601-80c4-4fab-ba0a-2389b1e833cf" providerId="ADAL" clId="{3A05D9C5-4BD8-4D44-B82C-E9AFA8C2FC54}" dt="2018-10-09T19:56:51.223" v="2809" actId="20577"/>
        <pc:sldMkLst>
          <pc:docMk/>
          <pc:sldMk cId="2140569664" sldId="320"/>
        </pc:sldMkLst>
        <pc:spChg chg="mod">
          <ac:chgData name="Ashley Hiew" userId="1484f601-80c4-4fab-ba0a-2389b1e833cf" providerId="ADAL" clId="{3A05D9C5-4BD8-4D44-B82C-E9AFA8C2FC54}" dt="2018-10-09T19:56:51.223" v="2809" actId="20577"/>
          <ac:spMkLst>
            <pc:docMk/>
            <pc:sldMk cId="2140569664" sldId="320"/>
            <ac:spMk id="2" creationId="{C1270E4F-3C3D-47A0-AE34-DC418E68EF30}"/>
          </ac:spMkLst>
        </pc:spChg>
        <pc:spChg chg="del">
          <ac:chgData name="Ashley Hiew" userId="1484f601-80c4-4fab-ba0a-2389b1e833cf" providerId="ADAL" clId="{3A05D9C5-4BD8-4D44-B82C-E9AFA8C2FC54}" dt="2018-10-08T23:42:32.504" v="2733" actId="478"/>
          <ac:spMkLst>
            <pc:docMk/>
            <pc:sldMk cId="2140569664" sldId="320"/>
            <ac:spMk id="3" creationId="{6C4A5037-3938-4A06-9D04-6A2AAEB451DE}"/>
          </ac:spMkLst>
        </pc:spChg>
        <pc:spChg chg="add del mod">
          <ac:chgData name="Ashley Hiew" userId="1484f601-80c4-4fab-ba0a-2389b1e833cf" providerId="ADAL" clId="{3A05D9C5-4BD8-4D44-B82C-E9AFA8C2FC54}" dt="2018-10-09T19:51:18.424" v="2765"/>
          <ac:spMkLst>
            <pc:docMk/>
            <pc:sldMk cId="2140569664" sldId="320"/>
            <ac:spMk id="5" creationId="{C1FB1879-84AF-4B7D-BB60-5F325055A76E}"/>
          </ac:spMkLst>
        </pc:spChg>
        <pc:picChg chg="add mod">
          <ac:chgData name="Ashley Hiew" userId="1484f601-80c4-4fab-ba0a-2389b1e833cf" providerId="ADAL" clId="{3A05D9C5-4BD8-4D44-B82C-E9AFA8C2FC54}" dt="2018-10-09T19:51:19.942" v="2766" actId="1076"/>
          <ac:picMkLst>
            <pc:docMk/>
            <pc:sldMk cId="2140569664" sldId="320"/>
            <ac:picMk id="3" creationId="{CF0FAA76-0DD6-4AFC-A6E4-48DF4D43D897}"/>
          </ac:picMkLst>
        </pc:picChg>
        <pc:picChg chg="add mod">
          <ac:chgData name="Ashley Hiew" userId="1484f601-80c4-4fab-ba0a-2389b1e833cf" providerId="ADAL" clId="{3A05D9C5-4BD8-4D44-B82C-E9AFA8C2FC54}" dt="2018-10-09T19:51:50.898" v="2770" actId="1076"/>
          <ac:picMkLst>
            <pc:docMk/>
            <pc:sldMk cId="2140569664" sldId="320"/>
            <ac:picMk id="4" creationId="{68325C67-B52D-4D9F-8156-FA5069BB8D4C}"/>
          </ac:picMkLst>
        </pc:picChg>
        <pc:picChg chg="add mod">
          <ac:chgData name="Ashley Hiew" userId="1484f601-80c4-4fab-ba0a-2389b1e833cf" providerId="ADAL" clId="{3A05D9C5-4BD8-4D44-B82C-E9AFA8C2FC54}" dt="2018-10-09T19:51:51.795" v="2771" actId="1076"/>
          <ac:picMkLst>
            <pc:docMk/>
            <pc:sldMk cId="2140569664" sldId="320"/>
            <ac:picMk id="6" creationId="{505F159B-ABFC-4ED4-A1FE-C3EAD8624406}"/>
          </ac:picMkLst>
        </pc:picChg>
      </pc:sldChg>
      <pc:sldChg chg="addSp delSp modSp add">
        <pc:chgData name="Ashley Hiew" userId="1484f601-80c4-4fab-ba0a-2389b1e833cf" providerId="ADAL" clId="{3A05D9C5-4BD8-4D44-B82C-E9AFA8C2FC54}" dt="2018-10-09T19:56:57.187" v="2813" actId="20577"/>
        <pc:sldMkLst>
          <pc:docMk/>
          <pc:sldMk cId="2407891356" sldId="321"/>
        </pc:sldMkLst>
        <pc:spChg chg="mod">
          <ac:chgData name="Ashley Hiew" userId="1484f601-80c4-4fab-ba0a-2389b1e833cf" providerId="ADAL" clId="{3A05D9C5-4BD8-4D44-B82C-E9AFA8C2FC54}" dt="2018-10-09T19:56:55.301" v="2811" actId="20577"/>
          <ac:spMkLst>
            <pc:docMk/>
            <pc:sldMk cId="2407891356" sldId="321"/>
            <ac:spMk id="2" creationId="{C1270E4F-3C3D-47A0-AE34-DC418E68EF30}"/>
          </ac:spMkLst>
        </pc:spChg>
        <pc:spChg chg="del">
          <ac:chgData name="Ashley Hiew" userId="1484f601-80c4-4fab-ba0a-2389b1e833cf" providerId="ADAL" clId="{3A05D9C5-4BD8-4D44-B82C-E9AFA8C2FC54}" dt="2018-10-08T23:42:30.638" v="2732" actId="478"/>
          <ac:spMkLst>
            <pc:docMk/>
            <pc:sldMk cId="2407891356" sldId="321"/>
            <ac:spMk id="3" creationId="{6C4A5037-3938-4A06-9D04-6A2AAEB451DE}"/>
          </ac:spMkLst>
        </pc:spChg>
        <pc:spChg chg="add del mod">
          <ac:chgData name="Ashley Hiew" userId="1484f601-80c4-4fab-ba0a-2389b1e833cf" providerId="ADAL" clId="{3A05D9C5-4BD8-4D44-B82C-E9AFA8C2FC54}" dt="2018-10-09T19:52:20.539" v="2772"/>
          <ac:spMkLst>
            <pc:docMk/>
            <pc:sldMk cId="2407891356" sldId="321"/>
            <ac:spMk id="5" creationId="{1B8DE370-AEB7-4D9C-AB7B-508BE46D894F}"/>
          </ac:spMkLst>
        </pc:spChg>
        <pc:spChg chg="add mod">
          <ac:chgData name="Ashley Hiew" userId="1484f601-80c4-4fab-ba0a-2389b1e833cf" providerId="ADAL" clId="{3A05D9C5-4BD8-4D44-B82C-E9AFA8C2FC54}" dt="2018-10-09T19:56:57.187" v="2813" actId="20577"/>
          <ac:spMkLst>
            <pc:docMk/>
            <pc:sldMk cId="2407891356" sldId="321"/>
            <ac:spMk id="6" creationId="{3DFBDF4B-D098-4482-9E1F-F419FEECE3A5}"/>
          </ac:spMkLst>
        </pc:spChg>
        <pc:picChg chg="add mod">
          <ac:chgData name="Ashley Hiew" userId="1484f601-80c4-4fab-ba0a-2389b1e833cf" providerId="ADAL" clId="{3A05D9C5-4BD8-4D44-B82C-E9AFA8C2FC54}" dt="2018-10-09T19:54:01.420" v="2784" actId="1076"/>
          <ac:picMkLst>
            <pc:docMk/>
            <pc:sldMk cId="2407891356" sldId="321"/>
            <ac:picMk id="3" creationId="{F3657300-FF56-4B29-9B9E-0FC4440960DF}"/>
          </ac:picMkLst>
        </pc:picChg>
        <pc:picChg chg="add mod">
          <ac:chgData name="Ashley Hiew" userId="1484f601-80c4-4fab-ba0a-2389b1e833cf" providerId="ADAL" clId="{3A05D9C5-4BD8-4D44-B82C-E9AFA8C2FC54}" dt="2018-10-09T19:54:02.603" v="2785" actId="1076"/>
          <ac:picMkLst>
            <pc:docMk/>
            <pc:sldMk cId="2407891356" sldId="321"/>
            <ac:picMk id="4" creationId="{36DB0172-C8E3-4B43-9F87-817A148E88D1}"/>
          </ac:picMkLst>
        </pc:picChg>
        <pc:picChg chg="add mod">
          <ac:chgData name="Ashley Hiew" userId="1484f601-80c4-4fab-ba0a-2389b1e833cf" providerId="ADAL" clId="{3A05D9C5-4BD8-4D44-B82C-E9AFA8C2FC54}" dt="2018-10-09T19:54:22.070" v="2791" actId="1076"/>
          <ac:picMkLst>
            <pc:docMk/>
            <pc:sldMk cId="2407891356" sldId="321"/>
            <ac:picMk id="7" creationId="{E05B23D7-03E4-4200-BF6B-D550E5C8F551}"/>
          </ac:picMkLst>
        </pc:picChg>
      </pc:sldChg>
      <pc:sldChg chg="add">
        <pc:chgData name="Ashley Hiew" userId="1484f601-80c4-4fab-ba0a-2389b1e833cf" providerId="ADAL" clId="{3A05D9C5-4BD8-4D44-B82C-E9AFA8C2FC54}" dt="2018-10-09T20:37:25.910" v="5058"/>
        <pc:sldMkLst>
          <pc:docMk/>
          <pc:sldMk cId="958222220" sldId="323"/>
        </pc:sldMkLst>
      </pc:sldChg>
      <pc:sldChg chg="modSp add">
        <pc:chgData name="Ashley Hiew" userId="1484f601-80c4-4fab-ba0a-2389b1e833cf" providerId="ADAL" clId="{3A05D9C5-4BD8-4D44-B82C-E9AFA8C2FC54}" dt="2018-10-09T20:37:35.254" v="5071" actId="20577"/>
        <pc:sldMkLst>
          <pc:docMk/>
          <pc:sldMk cId="3145717134" sldId="324"/>
        </pc:sldMkLst>
        <pc:spChg chg="mod">
          <ac:chgData name="Ashley Hiew" userId="1484f601-80c4-4fab-ba0a-2389b1e833cf" providerId="ADAL" clId="{3A05D9C5-4BD8-4D44-B82C-E9AFA8C2FC54}" dt="2018-10-09T20:37:35.254" v="5071" actId="20577"/>
          <ac:spMkLst>
            <pc:docMk/>
            <pc:sldMk cId="3145717134" sldId="324"/>
            <ac:spMk id="2" creationId="{BEBBE391-EAD8-4870-9216-20B6D8346D80}"/>
          </ac:spMkLst>
        </pc:spChg>
      </pc:sldChg>
      <pc:sldChg chg="addSp modSp add">
        <pc:chgData name="Ashley Hiew" userId="1484f601-80c4-4fab-ba0a-2389b1e833cf" providerId="ADAL" clId="{3A05D9C5-4BD8-4D44-B82C-E9AFA8C2FC54}" dt="2018-10-19T07:18:07.210" v="5328" actId="1076"/>
        <pc:sldMkLst>
          <pc:docMk/>
          <pc:sldMk cId="1162926547" sldId="325"/>
        </pc:sldMkLst>
        <pc:spChg chg="mod">
          <ac:chgData name="Ashley Hiew" userId="1484f601-80c4-4fab-ba0a-2389b1e833cf" providerId="ADAL" clId="{3A05D9C5-4BD8-4D44-B82C-E9AFA8C2FC54}" dt="2018-10-19T07:18:01.356" v="5327" actId="20577"/>
          <ac:spMkLst>
            <pc:docMk/>
            <pc:sldMk cId="1162926547" sldId="325"/>
            <ac:spMk id="3" creationId="{A47BC40E-E730-4BF5-9D66-92872D870199}"/>
          </ac:spMkLst>
        </pc:spChg>
        <pc:picChg chg="add mod">
          <ac:chgData name="Ashley Hiew" userId="1484f601-80c4-4fab-ba0a-2389b1e833cf" providerId="ADAL" clId="{3A05D9C5-4BD8-4D44-B82C-E9AFA8C2FC54}" dt="2018-10-19T07:17:45.616" v="5284" actId="1076"/>
          <ac:picMkLst>
            <pc:docMk/>
            <pc:sldMk cId="1162926547" sldId="325"/>
            <ac:picMk id="4" creationId="{12374D46-5759-4859-BF81-FDFEBD9EC663}"/>
          </ac:picMkLst>
        </pc:picChg>
        <pc:picChg chg="add mod">
          <ac:chgData name="Ashley Hiew" userId="1484f601-80c4-4fab-ba0a-2389b1e833cf" providerId="ADAL" clId="{3A05D9C5-4BD8-4D44-B82C-E9AFA8C2FC54}" dt="2018-10-19T07:17:44.654" v="5283" actId="1076"/>
          <ac:picMkLst>
            <pc:docMk/>
            <pc:sldMk cId="1162926547" sldId="325"/>
            <ac:picMk id="5" creationId="{58E588D1-DDC3-44B0-8A3E-6C611DD26DE7}"/>
          </ac:picMkLst>
        </pc:picChg>
        <pc:picChg chg="add mod">
          <ac:chgData name="Ashley Hiew" userId="1484f601-80c4-4fab-ba0a-2389b1e833cf" providerId="ADAL" clId="{3A05D9C5-4BD8-4D44-B82C-E9AFA8C2FC54}" dt="2018-10-19T07:18:07.210" v="5328" actId="1076"/>
          <ac:picMkLst>
            <pc:docMk/>
            <pc:sldMk cId="1162926547" sldId="325"/>
            <ac:picMk id="6" creationId="{84FC3AC9-E97A-437E-95EA-1DD62255C407}"/>
          </ac:picMkLst>
        </pc:picChg>
      </pc:sldChg>
    </pc:docChg>
  </pc:docChgLst>
  <pc:docChgLst>
    <pc:chgData name="Ashley Hiew" userId="296a7ce142ec311c" providerId="LiveId" clId="{6BA40020-AB37-4880-8AAE-7D8F2454C1A6}"/>
    <pc:docChg chg="undo custSel addSld delSld modSld">
      <pc:chgData name="Ashley Hiew" userId="296a7ce142ec311c" providerId="LiveId" clId="{6BA40020-AB37-4880-8AAE-7D8F2454C1A6}" dt="2018-09-07T04:40:42.471" v="1466" actId="1076"/>
      <pc:docMkLst>
        <pc:docMk/>
      </pc:docMkLst>
      <pc:sldChg chg="modSp">
        <pc:chgData name="Ashley Hiew" userId="296a7ce142ec311c" providerId="LiveId" clId="{6BA40020-AB37-4880-8AAE-7D8F2454C1A6}" dt="2018-09-07T04:07:13.042" v="1341" actId="20577"/>
        <pc:sldMkLst>
          <pc:docMk/>
          <pc:sldMk cId="353226357" sldId="277"/>
        </pc:sldMkLst>
        <pc:spChg chg="mod">
          <ac:chgData name="Ashley Hiew" userId="296a7ce142ec311c" providerId="LiveId" clId="{6BA40020-AB37-4880-8AAE-7D8F2454C1A6}" dt="2018-09-07T04:07:13.042" v="1341" actId="20577"/>
          <ac:spMkLst>
            <pc:docMk/>
            <pc:sldMk cId="353226357" sldId="277"/>
            <ac:spMk id="2" creationId="{00000000-0000-0000-0000-000000000000}"/>
          </ac:spMkLst>
        </pc:spChg>
      </pc:sldChg>
      <pc:sldChg chg="addSp modSp">
        <pc:chgData name="Ashley Hiew" userId="296a7ce142ec311c" providerId="LiveId" clId="{6BA40020-AB37-4880-8AAE-7D8F2454C1A6}" dt="2018-09-07T04:30:33.689" v="1405" actId="20577"/>
        <pc:sldMkLst>
          <pc:docMk/>
          <pc:sldMk cId="3381403104" sldId="278"/>
        </pc:sldMkLst>
        <pc:spChg chg="mod">
          <ac:chgData name="Ashley Hiew" userId="296a7ce142ec311c" providerId="LiveId" clId="{6BA40020-AB37-4880-8AAE-7D8F2454C1A6}" dt="2018-09-07T04:30:33.689" v="1405" actId="20577"/>
          <ac:spMkLst>
            <pc:docMk/>
            <pc:sldMk cId="3381403104" sldId="278"/>
            <ac:spMk id="3" creationId="{00000000-0000-0000-0000-000000000000}"/>
          </ac:spMkLst>
        </pc:spChg>
        <pc:spChg chg="add mod">
          <ac:chgData name="Ashley Hiew" userId="296a7ce142ec311c" providerId="LiveId" clId="{6BA40020-AB37-4880-8AAE-7D8F2454C1A6}" dt="2018-09-07T04:03:05.876" v="1161" actId="20577"/>
          <ac:spMkLst>
            <pc:docMk/>
            <pc:sldMk cId="3381403104" sldId="278"/>
            <ac:spMk id="4" creationId="{D09203D1-5C27-4160-A4CA-B1A1E617E47D}"/>
          </ac:spMkLst>
        </pc:spChg>
      </pc:sldChg>
      <pc:sldChg chg="modSp">
        <pc:chgData name="Ashley Hiew" userId="296a7ce142ec311c" providerId="LiveId" clId="{6BA40020-AB37-4880-8AAE-7D8F2454C1A6}" dt="2018-09-07T04:07:31.894" v="1369" actId="20577"/>
        <pc:sldMkLst>
          <pc:docMk/>
          <pc:sldMk cId="2432825802" sldId="285"/>
        </pc:sldMkLst>
        <pc:spChg chg="mod">
          <ac:chgData name="Ashley Hiew" userId="296a7ce142ec311c" providerId="LiveId" clId="{6BA40020-AB37-4880-8AAE-7D8F2454C1A6}" dt="2018-09-07T04:07:31.894" v="1369" actId="20577"/>
          <ac:spMkLst>
            <pc:docMk/>
            <pc:sldMk cId="2432825802" sldId="28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11/23/2018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11/23/2018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2</a:t>
            </a:fld>
            <a:endParaRPr lang="en-US"/>
          </a:p>
        </p:txBody>
      </p:sp>
    </p:spTree>
    <p:extLst>
      <p:ext uri="{BB962C8B-B14F-4D97-AF65-F5344CB8AC3E}">
        <p14:creationId xmlns:p14="http://schemas.microsoft.com/office/powerpoint/2010/main" val="1246495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14</a:t>
            </a:fld>
            <a:endParaRPr lang="en-US"/>
          </a:p>
        </p:txBody>
      </p:sp>
    </p:spTree>
    <p:extLst>
      <p:ext uri="{BB962C8B-B14F-4D97-AF65-F5344CB8AC3E}">
        <p14:creationId xmlns:p14="http://schemas.microsoft.com/office/powerpoint/2010/main" val="3531401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17</a:t>
            </a:fld>
            <a:endParaRPr lang="en-US"/>
          </a:p>
        </p:txBody>
      </p:sp>
    </p:spTree>
    <p:extLst>
      <p:ext uri="{BB962C8B-B14F-4D97-AF65-F5344CB8AC3E}">
        <p14:creationId xmlns:p14="http://schemas.microsoft.com/office/powerpoint/2010/main" val="133351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25</a:t>
            </a:fld>
            <a:endParaRPr lang="en-US"/>
          </a:p>
        </p:txBody>
      </p:sp>
    </p:spTree>
    <p:extLst>
      <p:ext uri="{BB962C8B-B14F-4D97-AF65-F5344CB8AC3E}">
        <p14:creationId xmlns:p14="http://schemas.microsoft.com/office/powerpoint/2010/main" val="226812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33</a:t>
            </a:fld>
            <a:endParaRPr lang="en-US"/>
          </a:p>
        </p:txBody>
      </p:sp>
    </p:spTree>
    <p:extLst>
      <p:ext uri="{BB962C8B-B14F-4D97-AF65-F5344CB8AC3E}">
        <p14:creationId xmlns:p14="http://schemas.microsoft.com/office/powerpoint/2010/main" val="337456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40</a:t>
            </a:fld>
            <a:endParaRPr lang="en-US"/>
          </a:p>
        </p:txBody>
      </p:sp>
    </p:spTree>
    <p:extLst>
      <p:ext uri="{BB962C8B-B14F-4D97-AF65-F5344CB8AC3E}">
        <p14:creationId xmlns:p14="http://schemas.microsoft.com/office/powerpoint/2010/main" val="354267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46</a:t>
            </a:fld>
            <a:endParaRPr lang="en-US"/>
          </a:p>
        </p:txBody>
      </p:sp>
    </p:spTree>
    <p:extLst>
      <p:ext uri="{BB962C8B-B14F-4D97-AF65-F5344CB8AC3E}">
        <p14:creationId xmlns:p14="http://schemas.microsoft.com/office/powerpoint/2010/main" val="1414293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48</a:t>
            </a:fld>
            <a:endParaRPr lang="en-US"/>
          </a:p>
        </p:txBody>
      </p:sp>
    </p:spTree>
    <p:extLst>
      <p:ext uri="{BB962C8B-B14F-4D97-AF65-F5344CB8AC3E}">
        <p14:creationId xmlns:p14="http://schemas.microsoft.com/office/powerpoint/2010/main" val="64750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51</a:t>
            </a:fld>
            <a:endParaRPr lang="en-US"/>
          </a:p>
        </p:txBody>
      </p:sp>
    </p:spTree>
    <p:extLst>
      <p:ext uri="{BB962C8B-B14F-4D97-AF65-F5344CB8AC3E}">
        <p14:creationId xmlns:p14="http://schemas.microsoft.com/office/powerpoint/2010/main" val="1926593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61</a:t>
            </a:fld>
            <a:endParaRPr lang="en-US"/>
          </a:p>
        </p:txBody>
      </p:sp>
    </p:spTree>
    <p:extLst>
      <p:ext uri="{BB962C8B-B14F-4D97-AF65-F5344CB8AC3E}">
        <p14:creationId xmlns:p14="http://schemas.microsoft.com/office/powerpoint/2010/main" val="1253179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63</a:t>
            </a:fld>
            <a:endParaRPr lang="en-US"/>
          </a:p>
        </p:txBody>
      </p:sp>
    </p:spTree>
    <p:extLst>
      <p:ext uri="{BB962C8B-B14F-4D97-AF65-F5344CB8AC3E}">
        <p14:creationId xmlns:p14="http://schemas.microsoft.com/office/powerpoint/2010/main" val="4134447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3</a:t>
            </a:fld>
            <a:endParaRPr lang="en-US"/>
          </a:p>
        </p:txBody>
      </p:sp>
    </p:spTree>
    <p:extLst>
      <p:ext uri="{BB962C8B-B14F-4D97-AF65-F5344CB8AC3E}">
        <p14:creationId xmlns:p14="http://schemas.microsoft.com/office/powerpoint/2010/main" val="299509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68</a:t>
            </a:fld>
            <a:endParaRPr lang="en-US"/>
          </a:p>
        </p:txBody>
      </p:sp>
    </p:spTree>
    <p:extLst>
      <p:ext uri="{BB962C8B-B14F-4D97-AF65-F5344CB8AC3E}">
        <p14:creationId xmlns:p14="http://schemas.microsoft.com/office/powerpoint/2010/main" val="2977400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69</a:t>
            </a:fld>
            <a:endParaRPr lang="en-US"/>
          </a:p>
        </p:txBody>
      </p:sp>
    </p:spTree>
    <p:extLst>
      <p:ext uri="{BB962C8B-B14F-4D97-AF65-F5344CB8AC3E}">
        <p14:creationId xmlns:p14="http://schemas.microsoft.com/office/powerpoint/2010/main" val="881555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76</a:t>
            </a:fld>
            <a:endParaRPr lang="en-US"/>
          </a:p>
        </p:txBody>
      </p:sp>
    </p:spTree>
    <p:extLst>
      <p:ext uri="{BB962C8B-B14F-4D97-AF65-F5344CB8AC3E}">
        <p14:creationId xmlns:p14="http://schemas.microsoft.com/office/powerpoint/2010/main" val="71675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79</a:t>
            </a:fld>
            <a:endParaRPr lang="en-US"/>
          </a:p>
        </p:txBody>
      </p:sp>
    </p:spTree>
    <p:extLst>
      <p:ext uri="{BB962C8B-B14F-4D97-AF65-F5344CB8AC3E}">
        <p14:creationId xmlns:p14="http://schemas.microsoft.com/office/powerpoint/2010/main" val="1533341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83</a:t>
            </a:fld>
            <a:endParaRPr lang="en-US"/>
          </a:p>
        </p:txBody>
      </p:sp>
    </p:spTree>
    <p:extLst>
      <p:ext uri="{BB962C8B-B14F-4D97-AF65-F5344CB8AC3E}">
        <p14:creationId xmlns:p14="http://schemas.microsoft.com/office/powerpoint/2010/main" val="1705321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4</a:t>
            </a:fld>
            <a:endParaRPr lang="en-US"/>
          </a:p>
        </p:txBody>
      </p:sp>
    </p:spTree>
    <p:extLst>
      <p:ext uri="{BB962C8B-B14F-4D97-AF65-F5344CB8AC3E}">
        <p14:creationId xmlns:p14="http://schemas.microsoft.com/office/powerpoint/2010/main" val="223647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5</a:t>
            </a:fld>
            <a:endParaRPr lang="en-US"/>
          </a:p>
        </p:txBody>
      </p:sp>
    </p:spTree>
    <p:extLst>
      <p:ext uri="{BB962C8B-B14F-4D97-AF65-F5344CB8AC3E}">
        <p14:creationId xmlns:p14="http://schemas.microsoft.com/office/powerpoint/2010/main" val="422412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6</a:t>
            </a:fld>
            <a:endParaRPr lang="en-US"/>
          </a:p>
        </p:txBody>
      </p:sp>
    </p:spTree>
    <p:extLst>
      <p:ext uri="{BB962C8B-B14F-4D97-AF65-F5344CB8AC3E}">
        <p14:creationId xmlns:p14="http://schemas.microsoft.com/office/powerpoint/2010/main" val="114775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8</a:t>
            </a:fld>
            <a:endParaRPr lang="en-US"/>
          </a:p>
        </p:txBody>
      </p:sp>
    </p:spTree>
    <p:extLst>
      <p:ext uri="{BB962C8B-B14F-4D97-AF65-F5344CB8AC3E}">
        <p14:creationId xmlns:p14="http://schemas.microsoft.com/office/powerpoint/2010/main" val="3843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96139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10</a:t>
            </a:fld>
            <a:endParaRPr lang="en-US"/>
          </a:p>
        </p:txBody>
      </p:sp>
    </p:spTree>
    <p:extLst>
      <p:ext uri="{BB962C8B-B14F-4D97-AF65-F5344CB8AC3E}">
        <p14:creationId xmlns:p14="http://schemas.microsoft.com/office/powerpoint/2010/main" val="325895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68322CDD-9D6C-4F63-9EC2-648226624108}" type="slidenum">
              <a:rPr lang="en-US" smtClean="0"/>
              <a:t>13</a:t>
            </a:fld>
            <a:endParaRPr lang="en-US"/>
          </a:p>
        </p:txBody>
      </p:sp>
    </p:spTree>
    <p:extLst>
      <p:ext uri="{BB962C8B-B14F-4D97-AF65-F5344CB8AC3E}">
        <p14:creationId xmlns:p14="http://schemas.microsoft.com/office/powerpoint/2010/main" val="1305058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11/23/2018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11/23/2018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11/23/2018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11/23/2018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11/23/2018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11/23/2018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11/23/2018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11/23/2018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11/23/2018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11/23/2018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www.ibm.com/support/knowledgecenter/en/SSZLC2_9.0.0/com.ibm.commerce.developer.doc/concepts/csdmvcdespat.htm"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94.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739120" cy="2743200"/>
          </a:xfrm>
        </p:spPr>
        <p:txBody>
          <a:bodyPr/>
          <a:lstStyle/>
          <a:p>
            <a:r>
              <a:rPr lang="en-US" sz="7200" dirty="0"/>
              <a:t>SOKOBAN</a:t>
            </a:r>
            <a:br>
              <a:rPr lang="en-US" sz="7200" dirty="0"/>
            </a:br>
            <a:r>
              <a:rPr lang="en-US" sz="6000" dirty="0"/>
              <a:t>C# – Project Presentation</a:t>
            </a:r>
            <a:endParaRPr lang="en-US" dirty="0"/>
          </a:p>
        </p:txBody>
      </p:sp>
      <p:sp>
        <p:nvSpPr>
          <p:cNvPr id="3" name="Subtitle 2"/>
          <p:cNvSpPr>
            <a:spLocks noGrp="1"/>
          </p:cNvSpPr>
          <p:nvPr>
            <p:ph type="subTitle" idx="1"/>
          </p:nvPr>
        </p:nvSpPr>
        <p:spPr/>
        <p:txBody>
          <a:bodyPr>
            <a:normAutofit/>
          </a:bodyPr>
          <a:lstStyle/>
          <a:p>
            <a:r>
              <a:rPr lang="en-NZ" dirty="0"/>
              <a:t>BCPR283 FINAL Assignment - Ashley Hiew 99153831</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D5D3BFC-03AF-492C-B1B2-9DA126B64FA1}"/>
              </a:ext>
            </a:extLst>
          </p:cNvPr>
          <p:cNvPicPr>
            <a:picLocks noChangeAspect="1"/>
          </p:cNvPicPr>
          <p:nvPr/>
        </p:nvPicPr>
        <p:blipFill>
          <a:blip r:embed="rId3"/>
          <a:stretch>
            <a:fillRect/>
          </a:stretch>
        </p:blipFill>
        <p:spPr>
          <a:xfrm>
            <a:off x="354144" y="4512422"/>
            <a:ext cx="3596657" cy="1951886"/>
          </a:xfrm>
          <a:prstGeom prst="rect">
            <a:avLst/>
          </a:prstGeom>
        </p:spPr>
      </p:pic>
      <p:pic>
        <p:nvPicPr>
          <p:cNvPr id="27" name="Picture 26">
            <a:extLst>
              <a:ext uri="{FF2B5EF4-FFF2-40B4-BE49-F238E27FC236}">
                <a16:creationId xmlns:a16="http://schemas.microsoft.com/office/drawing/2014/main" id="{4C6B86BD-9248-45A4-A073-7B7B1C45F51A}"/>
              </a:ext>
            </a:extLst>
          </p:cNvPr>
          <p:cNvPicPr>
            <a:picLocks noChangeAspect="1"/>
          </p:cNvPicPr>
          <p:nvPr/>
        </p:nvPicPr>
        <p:blipFill>
          <a:blip r:embed="rId4"/>
          <a:stretch>
            <a:fillRect/>
          </a:stretch>
        </p:blipFill>
        <p:spPr>
          <a:xfrm>
            <a:off x="4394846" y="5080622"/>
            <a:ext cx="4191413" cy="746746"/>
          </a:xfrm>
          <a:prstGeom prst="rect">
            <a:avLst/>
          </a:prstGeom>
        </p:spPr>
      </p:pic>
      <p:pic>
        <p:nvPicPr>
          <p:cNvPr id="28" name="Picture 27">
            <a:extLst>
              <a:ext uri="{FF2B5EF4-FFF2-40B4-BE49-F238E27FC236}">
                <a16:creationId xmlns:a16="http://schemas.microsoft.com/office/drawing/2014/main" id="{2E6A1B19-E166-44EC-B981-8A8B6A490AFB}"/>
              </a:ext>
            </a:extLst>
          </p:cNvPr>
          <p:cNvPicPr>
            <a:picLocks noChangeAspect="1"/>
          </p:cNvPicPr>
          <p:nvPr/>
        </p:nvPicPr>
        <p:blipFill>
          <a:blip r:embed="rId5"/>
          <a:stretch>
            <a:fillRect/>
          </a:stretch>
        </p:blipFill>
        <p:spPr>
          <a:xfrm>
            <a:off x="7972705" y="4140660"/>
            <a:ext cx="3590925" cy="723900"/>
          </a:xfrm>
          <a:prstGeom prst="rect">
            <a:avLst/>
          </a:prstGeom>
        </p:spPr>
      </p:pic>
      <p:pic>
        <p:nvPicPr>
          <p:cNvPr id="13" name="Picture 12">
            <a:extLst>
              <a:ext uri="{FF2B5EF4-FFF2-40B4-BE49-F238E27FC236}">
                <a16:creationId xmlns:a16="http://schemas.microsoft.com/office/drawing/2014/main" id="{8B1C3A82-EA46-4B1D-8A0D-1B0C8C28684D}"/>
              </a:ext>
            </a:extLst>
          </p:cNvPr>
          <p:cNvPicPr>
            <a:picLocks noChangeAspect="1"/>
          </p:cNvPicPr>
          <p:nvPr/>
        </p:nvPicPr>
        <p:blipFill>
          <a:blip r:embed="rId6"/>
          <a:stretch>
            <a:fillRect/>
          </a:stretch>
        </p:blipFill>
        <p:spPr>
          <a:xfrm>
            <a:off x="4002081" y="1887849"/>
            <a:ext cx="3420957" cy="2145346"/>
          </a:xfrm>
          <a:prstGeom prst="rect">
            <a:avLst/>
          </a:prstGeom>
        </p:spPr>
      </p:pic>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110012" y="384768"/>
            <a:ext cx="9895114" cy="590813"/>
          </a:xfrm>
        </p:spPr>
        <p:txBody>
          <a:bodyPr>
            <a:normAutofit fontScale="90000"/>
          </a:bodyPr>
          <a:lstStyle/>
          <a:p>
            <a:pPr marL="45720" lvl="0"/>
            <a:r>
              <a:rPr lang="en-NZ" dirty="0"/>
              <a:t>4. Save and load ‘works’ (as in it passes to a Filer)</a:t>
            </a:r>
          </a:p>
        </p:txBody>
      </p:sp>
      <p:pic>
        <p:nvPicPr>
          <p:cNvPr id="5" name="Picture 4">
            <a:extLst>
              <a:ext uri="{FF2B5EF4-FFF2-40B4-BE49-F238E27FC236}">
                <a16:creationId xmlns:a16="http://schemas.microsoft.com/office/drawing/2014/main" id="{82F8734C-A50A-4C53-9BB8-3430F3420FFF}"/>
              </a:ext>
            </a:extLst>
          </p:cNvPr>
          <p:cNvPicPr>
            <a:picLocks noChangeAspect="1"/>
          </p:cNvPicPr>
          <p:nvPr/>
        </p:nvPicPr>
        <p:blipFill>
          <a:blip r:embed="rId7"/>
          <a:stretch>
            <a:fillRect/>
          </a:stretch>
        </p:blipFill>
        <p:spPr>
          <a:xfrm>
            <a:off x="2772868" y="2114070"/>
            <a:ext cx="1025771" cy="1215409"/>
          </a:xfrm>
          <a:prstGeom prst="rect">
            <a:avLst/>
          </a:prstGeom>
        </p:spPr>
      </p:pic>
      <p:sp>
        <p:nvSpPr>
          <p:cNvPr id="6" name="Rectangle 5">
            <a:extLst>
              <a:ext uri="{FF2B5EF4-FFF2-40B4-BE49-F238E27FC236}">
                <a16:creationId xmlns:a16="http://schemas.microsoft.com/office/drawing/2014/main" id="{54F1141E-F4FD-46B1-97A7-C0952FD9D995}"/>
              </a:ext>
            </a:extLst>
          </p:cNvPr>
          <p:cNvSpPr/>
          <p:nvPr/>
        </p:nvSpPr>
        <p:spPr>
          <a:xfrm>
            <a:off x="2842648" y="2633384"/>
            <a:ext cx="849314" cy="2198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E107F67E-99E6-4DC6-ABD8-710BE281ADB6}"/>
              </a:ext>
            </a:extLst>
          </p:cNvPr>
          <p:cNvSpPr txBox="1"/>
          <p:nvPr/>
        </p:nvSpPr>
        <p:spPr>
          <a:xfrm>
            <a:off x="706716" y="908408"/>
            <a:ext cx="10856914" cy="923330"/>
          </a:xfrm>
          <a:prstGeom prst="rect">
            <a:avLst/>
          </a:prstGeom>
          <a:noFill/>
        </p:spPr>
        <p:txBody>
          <a:bodyPr wrap="square" rtlCol="0">
            <a:spAutoFit/>
          </a:bodyPr>
          <a:lstStyle/>
          <a:p>
            <a:r>
              <a:rPr lang="en-US" dirty="0"/>
              <a:t>SAVE: User can save the state of their game by clicking the Save State button which opens a </a:t>
            </a:r>
            <a:r>
              <a:rPr lang="en-US" dirty="0" err="1"/>
              <a:t>saveFile</a:t>
            </a:r>
            <a:r>
              <a:rPr lang="en-US" dirty="0"/>
              <a:t> dialog, prompting for a filename. When Save button is clicked, a message dialog is displayed indicating the file has been saved in a specific location.</a:t>
            </a:r>
            <a:endParaRPr lang="en-NZ" dirty="0"/>
          </a:p>
        </p:txBody>
      </p:sp>
      <p:cxnSp>
        <p:nvCxnSpPr>
          <p:cNvPr id="14" name="Straight Arrow Connector 13">
            <a:extLst>
              <a:ext uri="{FF2B5EF4-FFF2-40B4-BE49-F238E27FC236}">
                <a16:creationId xmlns:a16="http://schemas.microsoft.com/office/drawing/2014/main" id="{96438EB3-ABB0-4F6A-8092-94CC38B12453}"/>
              </a:ext>
            </a:extLst>
          </p:cNvPr>
          <p:cNvCxnSpPr>
            <a:cxnSpLocks/>
            <a:stCxn id="6" idx="3"/>
            <a:endCxn id="16" idx="1"/>
          </p:cNvCxnSpPr>
          <p:nvPr/>
        </p:nvCxnSpPr>
        <p:spPr>
          <a:xfrm>
            <a:off x="3691962" y="2743329"/>
            <a:ext cx="376044" cy="2171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7038D1C-9C24-4616-BC87-944A51B15E88}"/>
              </a:ext>
            </a:extLst>
          </p:cNvPr>
          <p:cNvSpPr/>
          <p:nvPr/>
        </p:nvSpPr>
        <p:spPr>
          <a:xfrm>
            <a:off x="4068006" y="1887848"/>
            <a:ext cx="3384349" cy="2145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E6BEC1BD-EE45-4C5B-9B39-58032D5CACCA}"/>
              </a:ext>
            </a:extLst>
          </p:cNvPr>
          <p:cNvSpPr/>
          <p:nvPr/>
        </p:nvSpPr>
        <p:spPr>
          <a:xfrm>
            <a:off x="4211889" y="3485802"/>
            <a:ext cx="966166" cy="1492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567894F1-A33C-4DC1-9768-874268F80D1F}"/>
              </a:ext>
            </a:extLst>
          </p:cNvPr>
          <p:cNvSpPr/>
          <p:nvPr/>
        </p:nvSpPr>
        <p:spPr>
          <a:xfrm>
            <a:off x="6490553" y="3788214"/>
            <a:ext cx="415343" cy="183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380BDAF9-DA8D-4E53-8FFD-9AD4BB07F280}"/>
              </a:ext>
            </a:extLst>
          </p:cNvPr>
          <p:cNvSpPr/>
          <p:nvPr/>
        </p:nvSpPr>
        <p:spPr>
          <a:xfrm>
            <a:off x="712118" y="5802605"/>
            <a:ext cx="2726677" cy="2075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Straight Arrow Connector 24">
            <a:extLst>
              <a:ext uri="{FF2B5EF4-FFF2-40B4-BE49-F238E27FC236}">
                <a16:creationId xmlns:a16="http://schemas.microsoft.com/office/drawing/2014/main" id="{3CA8304B-884C-4DC0-86EA-B6485303A989}"/>
              </a:ext>
            </a:extLst>
          </p:cNvPr>
          <p:cNvCxnSpPr>
            <a:cxnSpLocks/>
          </p:cNvCxnSpPr>
          <p:nvPr/>
        </p:nvCxnSpPr>
        <p:spPr>
          <a:xfrm flipV="1">
            <a:off x="3438795" y="5265297"/>
            <a:ext cx="1013263" cy="592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9CEBA61-994F-4D4C-84ED-A072FB77B5CB}"/>
              </a:ext>
            </a:extLst>
          </p:cNvPr>
          <p:cNvPicPr>
            <a:picLocks noChangeAspect="1"/>
          </p:cNvPicPr>
          <p:nvPr/>
        </p:nvPicPr>
        <p:blipFill>
          <a:blip r:embed="rId8"/>
          <a:stretch>
            <a:fillRect/>
          </a:stretch>
        </p:blipFill>
        <p:spPr>
          <a:xfrm>
            <a:off x="8242190" y="2407101"/>
            <a:ext cx="2938579" cy="1106839"/>
          </a:xfrm>
          <a:prstGeom prst="rect">
            <a:avLst/>
          </a:prstGeom>
        </p:spPr>
      </p:pic>
      <p:pic>
        <p:nvPicPr>
          <p:cNvPr id="19" name="Picture 18">
            <a:extLst>
              <a:ext uri="{FF2B5EF4-FFF2-40B4-BE49-F238E27FC236}">
                <a16:creationId xmlns:a16="http://schemas.microsoft.com/office/drawing/2014/main" id="{56426155-D119-4DBB-A5E8-C26741745809}"/>
              </a:ext>
            </a:extLst>
          </p:cNvPr>
          <p:cNvPicPr>
            <a:picLocks noChangeAspect="1"/>
          </p:cNvPicPr>
          <p:nvPr/>
        </p:nvPicPr>
        <p:blipFill>
          <a:blip r:embed="rId9"/>
          <a:stretch>
            <a:fillRect/>
          </a:stretch>
        </p:blipFill>
        <p:spPr>
          <a:xfrm>
            <a:off x="419430" y="1776783"/>
            <a:ext cx="2169106" cy="2570531"/>
          </a:xfrm>
          <a:prstGeom prst="rect">
            <a:avLst/>
          </a:prstGeom>
        </p:spPr>
      </p:pic>
      <p:cxnSp>
        <p:nvCxnSpPr>
          <p:cNvPr id="26" name="Straight Arrow Connector 25">
            <a:extLst>
              <a:ext uri="{FF2B5EF4-FFF2-40B4-BE49-F238E27FC236}">
                <a16:creationId xmlns:a16="http://schemas.microsoft.com/office/drawing/2014/main" id="{47C36E22-EC2B-4222-92D2-F9628DD0ACF3}"/>
              </a:ext>
            </a:extLst>
          </p:cNvPr>
          <p:cNvCxnSpPr>
            <a:cxnSpLocks/>
          </p:cNvCxnSpPr>
          <p:nvPr/>
        </p:nvCxnSpPr>
        <p:spPr>
          <a:xfrm flipV="1">
            <a:off x="6921316" y="3062048"/>
            <a:ext cx="1320874" cy="86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0C73C25-E150-4312-A72A-057DE4FCEACF}"/>
              </a:ext>
            </a:extLst>
          </p:cNvPr>
          <p:cNvCxnSpPr>
            <a:cxnSpLocks/>
          </p:cNvCxnSpPr>
          <p:nvPr/>
        </p:nvCxnSpPr>
        <p:spPr>
          <a:xfrm flipV="1">
            <a:off x="6550646" y="4579545"/>
            <a:ext cx="1691544" cy="10170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935CF3-BCF8-40B7-8E08-438B8A726614}"/>
              </a:ext>
            </a:extLst>
          </p:cNvPr>
          <p:cNvSpPr txBox="1"/>
          <p:nvPr/>
        </p:nvSpPr>
        <p:spPr>
          <a:xfrm>
            <a:off x="241513" y="4233967"/>
            <a:ext cx="2869773" cy="307777"/>
          </a:xfrm>
          <a:prstGeom prst="rect">
            <a:avLst/>
          </a:prstGeom>
          <a:noFill/>
        </p:spPr>
        <p:txBody>
          <a:bodyPr wrap="square" rtlCol="0">
            <a:spAutoFit/>
          </a:bodyPr>
          <a:lstStyle/>
          <a:p>
            <a:r>
              <a:rPr lang="en-US" sz="1400" dirty="0"/>
              <a:t>From </a:t>
            </a:r>
            <a:r>
              <a:rPr lang="en-US" sz="1400" dirty="0" err="1"/>
              <a:t>GameBoardForm.cs</a:t>
            </a:r>
            <a:r>
              <a:rPr lang="en-US" sz="1400" dirty="0"/>
              <a:t>:</a:t>
            </a:r>
            <a:endParaRPr lang="en-NZ" sz="1400" dirty="0"/>
          </a:p>
        </p:txBody>
      </p:sp>
      <p:sp>
        <p:nvSpPr>
          <p:cNvPr id="29" name="TextBox 28">
            <a:extLst>
              <a:ext uri="{FF2B5EF4-FFF2-40B4-BE49-F238E27FC236}">
                <a16:creationId xmlns:a16="http://schemas.microsoft.com/office/drawing/2014/main" id="{B1175065-AA66-4721-8862-A5FE0FBD1D7B}"/>
              </a:ext>
            </a:extLst>
          </p:cNvPr>
          <p:cNvSpPr txBox="1"/>
          <p:nvPr/>
        </p:nvSpPr>
        <p:spPr>
          <a:xfrm>
            <a:off x="4325293" y="4762775"/>
            <a:ext cx="2869773" cy="307777"/>
          </a:xfrm>
          <a:prstGeom prst="rect">
            <a:avLst/>
          </a:prstGeom>
          <a:noFill/>
        </p:spPr>
        <p:txBody>
          <a:bodyPr wrap="square" rtlCol="0">
            <a:spAutoFit/>
          </a:bodyPr>
          <a:lstStyle/>
          <a:p>
            <a:r>
              <a:rPr lang="en-US" sz="1400" dirty="0"/>
              <a:t>From </a:t>
            </a:r>
            <a:r>
              <a:rPr lang="en-US" sz="1400" dirty="0" err="1"/>
              <a:t>GameController.cs</a:t>
            </a:r>
            <a:r>
              <a:rPr lang="en-US" sz="1400" dirty="0"/>
              <a:t>:</a:t>
            </a:r>
            <a:endParaRPr lang="en-NZ" sz="1400" dirty="0"/>
          </a:p>
        </p:txBody>
      </p:sp>
      <p:sp>
        <p:nvSpPr>
          <p:cNvPr id="30" name="TextBox 29">
            <a:extLst>
              <a:ext uri="{FF2B5EF4-FFF2-40B4-BE49-F238E27FC236}">
                <a16:creationId xmlns:a16="http://schemas.microsoft.com/office/drawing/2014/main" id="{B0C93060-876B-4258-867E-7142762B47A0}"/>
              </a:ext>
            </a:extLst>
          </p:cNvPr>
          <p:cNvSpPr txBox="1"/>
          <p:nvPr/>
        </p:nvSpPr>
        <p:spPr>
          <a:xfrm>
            <a:off x="7972705" y="3805473"/>
            <a:ext cx="2869773" cy="307777"/>
          </a:xfrm>
          <a:prstGeom prst="rect">
            <a:avLst/>
          </a:prstGeom>
          <a:noFill/>
        </p:spPr>
        <p:txBody>
          <a:bodyPr wrap="square" rtlCol="0">
            <a:spAutoFit/>
          </a:bodyPr>
          <a:lstStyle/>
          <a:p>
            <a:r>
              <a:rPr lang="en-US" sz="1400" dirty="0"/>
              <a:t>From </a:t>
            </a:r>
            <a:r>
              <a:rPr lang="en-US" sz="1400" dirty="0" err="1"/>
              <a:t>Game.cs</a:t>
            </a:r>
            <a:r>
              <a:rPr lang="en-US" sz="1400" dirty="0"/>
              <a:t>:</a:t>
            </a:r>
            <a:endParaRPr lang="en-NZ" sz="1400" dirty="0"/>
          </a:p>
        </p:txBody>
      </p:sp>
    </p:spTree>
    <p:extLst>
      <p:ext uri="{BB962C8B-B14F-4D97-AF65-F5344CB8AC3E}">
        <p14:creationId xmlns:p14="http://schemas.microsoft.com/office/powerpoint/2010/main" val="68934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295400" y="380999"/>
            <a:ext cx="9601200" cy="635001"/>
          </a:xfrm>
        </p:spPr>
        <p:txBody>
          <a:bodyPr>
            <a:normAutofit/>
          </a:bodyPr>
          <a:lstStyle/>
          <a:p>
            <a:pPr marL="45720" lvl="0"/>
            <a:r>
              <a:rPr lang="en-NZ" dirty="0"/>
              <a:t>5. Is playable – Complete a level</a:t>
            </a:r>
          </a:p>
        </p:txBody>
      </p:sp>
      <p:pic>
        <p:nvPicPr>
          <p:cNvPr id="4" name="Picture 3">
            <a:extLst>
              <a:ext uri="{FF2B5EF4-FFF2-40B4-BE49-F238E27FC236}">
                <a16:creationId xmlns:a16="http://schemas.microsoft.com/office/drawing/2014/main" id="{576EB4C7-7B0E-439A-AA6F-1362B12D2656}"/>
              </a:ext>
            </a:extLst>
          </p:cNvPr>
          <p:cNvPicPr>
            <a:picLocks noChangeAspect="1"/>
          </p:cNvPicPr>
          <p:nvPr/>
        </p:nvPicPr>
        <p:blipFill>
          <a:blip r:embed="rId2"/>
          <a:stretch>
            <a:fillRect/>
          </a:stretch>
        </p:blipFill>
        <p:spPr>
          <a:xfrm>
            <a:off x="593726" y="2078362"/>
            <a:ext cx="2943225" cy="3914775"/>
          </a:xfrm>
          <a:prstGeom prst="rect">
            <a:avLst/>
          </a:prstGeom>
        </p:spPr>
      </p:pic>
      <p:pic>
        <p:nvPicPr>
          <p:cNvPr id="5" name="Picture 4">
            <a:extLst>
              <a:ext uri="{FF2B5EF4-FFF2-40B4-BE49-F238E27FC236}">
                <a16:creationId xmlns:a16="http://schemas.microsoft.com/office/drawing/2014/main" id="{A9D34557-C5F9-42FB-B334-211DC20FAF66}"/>
              </a:ext>
            </a:extLst>
          </p:cNvPr>
          <p:cNvPicPr>
            <a:picLocks noChangeAspect="1"/>
          </p:cNvPicPr>
          <p:nvPr/>
        </p:nvPicPr>
        <p:blipFill>
          <a:blip r:embed="rId3"/>
          <a:stretch>
            <a:fillRect/>
          </a:stretch>
        </p:blipFill>
        <p:spPr>
          <a:xfrm>
            <a:off x="8534735" y="3427089"/>
            <a:ext cx="2571750" cy="1352550"/>
          </a:xfrm>
          <a:prstGeom prst="rect">
            <a:avLst/>
          </a:prstGeom>
        </p:spPr>
      </p:pic>
      <p:pic>
        <p:nvPicPr>
          <p:cNvPr id="6" name="Picture 5">
            <a:extLst>
              <a:ext uri="{FF2B5EF4-FFF2-40B4-BE49-F238E27FC236}">
                <a16:creationId xmlns:a16="http://schemas.microsoft.com/office/drawing/2014/main" id="{A2CD4155-ED1E-46AC-89B8-367EF9E64A92}"/>
              </a:ext>
            </a:extLst>
          </p:cNvPr>
          <p:cNvPicPr>
            <a:picLocks noChangeAspect="1"/>
          </p:cNvPicPr>
          <p:nvPr/>
        </p:nvPicPr>
        <p:blipFill>
          <a:blip r:embed="rId4"/>
          <a:stretch>
            <a:fillRect/>
          </a:stretch>
        </p:blipFill>
        <p:spPr>
          <a:xfrm>
            <a:off x="4765676" y="2097412"/>
            <a:ext cx="2914650" cy="3895725"/>
          </a:xfrm>
          <a:prstGeom prst="rect">
            <a:avLst/>
          </a:prstGeom>
        </p:spPr>
      </p:pic>
      <p:sp>
        <p:nvSpPr>
          <p:cNvPr id="3" name="TextBox 2">
            <a:extLst>
              <a:ext uri="{FF2B5EF4-FFF2-40B4-BE49-F238E27FC236}">
                <a16:creationId xmlns:a16="http://schemas.microsoft.com/office/drawing/2014/main" id="{36C734EB-DC7E-47EC-8F23-903B312A2830}"/>
              </a:ext>
            </a:extLst>
          </p:cNvPr>
          <p:cNvSpPr txBox="1"/>
          <p:nvPr/>
        </p:nvSpPr>
        <p:spPr>
          <a:xfrm>
            <a:off x="782053" y="1155032"/>
            <a:ext cx="10627894" cy="923330"/>
          </a:xfrm>
          <a:prstGeom prst="rect">
            <a:avLst/>
          </a:prstGeom>
          <a:noFill/>
        </p:spPr>
        <p:txBody>
          <a:bodyPr wrap="square" rtlCol="0">
            <a:spAutoFit/>
          </a:bodyPr>
          <a:lstStyle/>
          <a:p>
            <a:r>
              <a:rPr lang="en-US" dirty="0"/>
              <a:t>When user clicks Start Game, the arrows on the keyboard can be used to move the player. Boxes are pushed by having the player go towards the direction of the box. When player completes a level. A dialog pops up indicating how many key presses the user has completed the level by.</a:t>
            </a:r>
            <a:endParaRPr lang="en-NZ" dirty="0"/>
          </a:p>
        </p:txBody>
      </p:sp>
    </p:spTree>
    <p:extLst>
      <p:ext uri="{BB962C8B-B14F-4D97-AF65-F5344CB8AC3E}">
        <p14:creationId xmlns:p14="http://schemas.microsoft.com/office/powerpoint/2010/main" val="379802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14A62-1755-4E8C-84C4-0FC1D8FBB94D}"/>
              </a:ext>
            </a:extLst>
          </p:cNvPr>
          <p:cNvPicPr>
            <a:picLocks noChangeAspect="1"/>
          </p:cNvPicPr>
          <p:nvPr/>
        </p:nvPicPr>
        <p:blipFill>
          <a:blip r:embed="rId2"/>
          <a:stretch>
            <a:fillRect/>
          </a:stretch>
        </p:blipFill>
        <p:spPr>
          <a:xfrm>
            <a:off x="285751" y="1589192"/>
            <a:ext cx="5470580" cy="3755816"/>
          </a:xfrm>
          <a:prstGeom prst="rect">
            <a:avLst/>
          </a:prstGeom>
        </p:spPr>
      </p:pic>
      <p:pic>
        <p:nvPicPr>
          <p:cNvPr id="9" name="Picture 8">
            <a:extLst>
              <a:ext uri="{FF2B5EF4-FFF2-40B4-BE49-F238E27FC236}">
                <a16:creationId xmlns:a16="http://schemas.microsoft.com/office/drawing/2014/main" id="{7A1E47A7-3C46-45CA-ACE5-B35A688A7F14}"/>
              </a:ext>
            </a:extLst>
          </p:cNvPr>
          <p:cNvPicPr>
            <a:picLocks noChangeAspect="1"/>
          </p:cNvPicPr>
          <p:nvPr/>
        </p:nvPicPr>
        <p:blipFill>
          <a:blip r:embed="rId3"/>
          <a:stretch>
            <a:fillRect/>
          </a:stretch>
        </p:blipFill>
        <p:spPr>
          <a:xfrm>
            <a:off x="4749800" y="3026117"/>
            <a:ext cx="6431169" cy="2318891"/>
          </a:xfrm>
          <a:prstGeom prst="rect">
            <a:avLst/>
          </a:prstGeom>
        </p:spPr>
      </p:pic>
      <p:sp>
        <p:nvSpPr>
          <p:cNvPr id="4" name="TextBox 3">
            <a:extLst>
              <a:ext uri="{FF2B5EF4-FFF2-40B4-BE49-F238E27FC236}">
                <a16:creationId xmlns:a16="http://schemas.microsoft.com/office/drawing/2014/main" id="{CA29E822-F52F-43D9-A494-ED0B51CEAE6E}"/>
              </a:ext>
            </a:extLst>
          </p:cNvPr>
          <p:cNvSpPr txBox="1"/>
          <p:nvPr/>
        </p:nvSpPr>
        <p:spPr>
          <a:xfrm>
            <a:off x="6031454" y="1512992"/>
            <a:ext cx="5149515" cy="923330"/>
          </a:xfrm>
          <a:prstGeom prst="rect">
            <a:avLst/>
          </a:prstGeom>
          <a:noFill/>
        </p:spPr>
        <p:txBody>
          <a:bodyPr wrap="square" rtlCol="0">
            <a:spAutoFit/>
          </a:bodyPr>
          <a:lstStyle/>
          <a:p>
            <a:r>
              <a:rPr lang="en-US" dirty="0"/>
              <a:t>Codes below shows that when a key is pressed, Move() method is called and player moves in the direction according to its case.</a:t>
            </a:r>
            <a:endParaRPr lang="en-NZ" dirty="0"/>
          </a:p>
        </p:txBody>
      </p:sp>
      <p:sp>
        <p:nvSpPr>
          <p:cNvPr id="6" name="TextBox 5">
            <a:extLst>
              <a:ext uri="{FF2B5EF4-FFF2-40B4-BE49-F238E27FC236}">
                <a16:creationId xmlns:a16="http://schemas.microsoft.com/office/drawing/2014/main" id="{B233CED7-694C-4756-B7C3-6EF75DFEB237}"/>
              </a:ext>
            </a:extLst>
          </p:cNvPr>
          <p:cNvSpPr txBox="1"/>
          <p:nvPr/>
        </p:nvSpPr>
        <p:spPr>
          <a:xfrm>
            <a:off x="5893892" y="2656785"/>
            <a:ext cx="5149515" cy="369332"/>
          </a:xfrm>
          <a:prstGeom prst="rect">
            <a:avLst/>
          </a:prstGeom>
          <a:noFill/>
        </p:spPr>
        <p:txBody>
          <a:bodyPr wrap="square" rtlCol="0">
            <a:spAutoFit/>
          </a:bodyPr>
          <a:lstStyle/>
          <a:p>
            <a:r>
              <a:rPr lang="en-US" dirty="0"/>
              <a:t>From </a:t>
            </a:r>
            <a:r>
              <a:rPr lang="en-US" dirty="0" err="1"/>
              <a:t>GameController.cs</a:t>
            </a:r>
            <a:r>
              <a:rPr lang="en-US" dirty="0"/>
              <a:t>:</a:t>
            </a:r>
            <a:endParaRPr lang="en-NZ" dirty="0"/>
          </a:p>
        </p:txBody>
      </p:sp>
      <p:sp>
        <p:nvSpPr>
          <p:cNvPr id="7" name="TextBox 6">
            <a:extLst>
              <a:ext uri="{FF2B5EF4-FFF2-40B4-BE49-F238E27FC236}">
                <a16:creationId xmlns:a16="http://schemas.microsoft.com/office/drawing/2014/main" id="{02C56D43-5BEB-46E6-B49F-FD572C9D498B}"/>
              </a:ext>
            </a:extLst>
          </p:cNvPr>
          <p:cNvSpPr txBox="1"/>
          <p:nvPr/>
        </p:nvSpPr>
        <p:spPr>
          <a:xfrm>
            <a:off x="446283" y="1143660"/>
            <a:ext cx="5149515" cy="369332"/>
          </a:xfrm>
          <a:prstGeom prst="rect">
            <a:avLst/>
          </a:prstGeom>
          <a:noFill/>
        </p:spPr>
        <p:txBody>
          <a:bodyPr wrap="square" rtlCol="0">
            <a:spAutoFit/>
          </a:bodyPr>
          <a:lstStyle/>
          <a:p>
            <a:r>
              <a:rPr lang="en-US" dirty="0"/>
              <a:t>From </a:t>
            </a:r>
            <a:r>
              <a:rPr lang="en-US" dirty="0" err="1"/>
              <a:t>GameBoardForm.cs</a:t>
            </a:r>
            <a:r>
              <a:rPr lang="en-US" dirty="0"/>
              <a:t>:</a:t>
            </a:r>
            <a:endParaRPr lang="en-NZ" dirty="0"/>
          </a:p>
        </p:txBody>
      </p:sp>
    </p:spTree>
    <p:extLst>
      <p:ext uri="{BB962C8B-B14F-4D97-AF65-F5344CB8AC3E}">
        <p14:creationId xmlns:p14="http://schemas.microsoft.com/office/powerpoint/2010/main" val="274887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295400" y="380999"/>
            <a:ext cx="9601200" cy="647701"/>
          </a:xfrm>
        </p:spPr>
        <p:txBody>
          <a:bodyPr>
            <a:normAutofit/>
          </a:bodyPr>
          <a:lstStyle/>
          <a:p>
            <a:pPr marL="45720"/>
            <a:r>
              <a:rPr lang="en-NZ" dirty="0"/>
              <a:t>6. Display the move history</a:t>
            </a:r>
          </a:p>
        </p:txBody>
      </p:sp>
      <p:pic>
        <p:nvPicPr>
          <p:cNvPr id="4" name="Content Placeholder 3">
            <a:extLst>
              <a:ext uri="{FF2B5EF4-FFF2-40B4-BE49-F238E27FC236}">
                <a16:creationId xmlns:a16="http://schemas.microsoft.com/office/drawing/2014/main" id="{A32EA001-A0FE-413A-8D60-1F7766D69EA5}"/>
              </a:ext>
            </a:extLst>
          </p:cNvPr>
          <p:cNvPicPr>
            <a:picLocks noGrp="1" noChangeAspect="1"/>
          </p:cNvPicPr>
          <p:nvPr>
            <p:ph idx="1"/>
          </p:nvPr>
        </p:nvPicPr>
        <p:blipFill rotWithShape="1">
          <a:blip r:embed="rId3"/>
          <a:srcRect t="10624"/>
          <a:stretch/>
        </p:blipFill>
        <p:spPr>
          <a:xfrm>
            <a:off x="669925" y="4014729"/>
            <a:ext cx="1932534" cy="1955998"/>
          </a:xfrm>
          <a:prstGeom prst="rect">
            <a:avLst/>
          </a:prstGeom>
        </p:spPr>
      </p:pic>
      <p:pic>
        <p:nvPicPr>
          <p:cNvPr id="5" name="Picture 4">
            <a:extLst>
              <a:ext uri="{FF2B5EF4-FFF2-40B4-BE49-F238E27FC236}">
                <a16:creationId xmlns:a16="http://schemas.microsoft.com/office/drawing/2014/main" id="{0AD428EE-1122-4A5F-9190-5D64480AB48E}"/>
              </a:ext>
            </a:extLst>
          </p:cNvPr>
          <p:cNvPicPr>
            <a:picLocks noChangeAspect="1"/>
          </p:cNvPicPr>
          <p:nvPr/>
        </p:nvPicPr>
        <p:blipFill rotWithShape="1">
          <a:blip r:embed="rId4"/>
          <a:srcRect t="10749"/>
          <a:stretch/>
        </p:blipFill>
        <p:spPr>
          <a:xfrm>
            <a:off x="3612367" y="4121319"/>
            <a:ext cx="1945332" cy="1930401"/>
          </a:xfrm>
          <a:prstGeom prst="rect">
            <a:avLst/>
          </a:prstGeom>
        </p:spPr>
      </p:pic>
      <p:sp>
        <p:nvSpPr>
          <p:cNvPr id="6" name="TextBox 5">
            <a:extLst>
              <a:ext uri="{FF2B5EF4-FFF2-40B4-BE49-F238E27FC236}">
                <a16:creationId xmlns:a16="http://schemas.microsoft.com/office/drawing/2014/main" id="{6935E7FF-C5D3-4663-BA5E-4A30A0240E25}"/>
              </a:ext>
            </a:extLst>
          </p:cNvPr>
          <p:cNvSpPr txBox="1"/>
          <p:nvPr/>
        </p:nvSpPr>
        <p:spPr>
          <a:xfrm>
            <a:off x="487365" y="3317901"/>
            <a:ext cx="1000787" cy="400110"/>
          </a:xfrm>
          <a:prstGeom prst="rect">
            <a:avLst/>
          </a:prstGeom>
          <a:noFill/>
        </p:spPr>
        <p:txBody>
          <a:bodyPr wrap="none" rtlCol="0">
            <a:spAutoFit/>
          </a:bodyPr>
          <a:lstStyle/>
          <a:p>
            <a:r>
              <a:rPr lang="en-US" sz="2000" b="1" dirty="0"/>
              <a:t>Result:</a:t>
            </a:r>
            <a:endParaRPr lang="en-NZ" sz="2000" b="1" dirty="0"/>
          </a:p>
        </p:txBody>
      </p:sp>
      <p:pic>
        <p:nvPicPr>
          <p:cNvPr id="7" name="Picture 6">
            <a:extLst>
              <a:ext uri="{FF2B5EF4-FFF2-40B4-BE49-F238E27FC236}">
                <a16:creationId xmlns:a16="http://schemas.microsoft.com/office/drawing/2014/main" id="{CA780E3E-85DC-45CD-915B-84067D60A400}"/>
              </a:ext>
            </a:extLst>
          </p:cNvPr>
          <p:cNvPicPr>
            <a:picLocks noChangeAspect="1"/>
          </p:cNvPicPr>
          <p:nvPr/>
        </p:nvPicPr>
        <p:blipFill>
          <a:blip r:embed="rId5"/>
          <a:stretch>
            <a:fillRect/>
          </a:stretch>
        </p:blipFill>
        <p:spPr>
          <a:xfrm>
            <a:off x="372068" y="3693050"/>
            <a:ext cx="2608717" cy="400110"/>
          </a:xfrm>
          <a:prstGeom prst="rect">
            <a:avLst/>
          </a:prstGeom>
        </p:spPr>
      </p:pic>
      <p:pic>
        <p:nvPicPr>
          <p:cNvPr id="8" name="Picture 7">
            <a:extLst>
              <a:ext uri="{FF2B5EF4-FFF2-40B4-BE49-F238E27FC236}">
                <a16:creationId xmlns:a16="http://schemas.microsoft.com/office/drawing/2014/main" id="{9903A320-E8AB-4955-8229-C098386A7FCE}"/>
              </a:ext>
            </a:extLst>
          </p:cNvPr>
          <p:cNvPicPr>
            <a:picLocks noChangeAspect="1"/>
          </p:cNvPicPr>
          <p:nvPr/>
        </p:nvPicPr>
        <p:blipFill>
          <a:blip r:embed="rId6"/>
          <a:stretch>
            <a:fillRect/>
          </a:stretch>
        </p:blipFill>
        <p:spPr>
          <a:xfrm>
            <a:off x="3278642" y="3682435"/>
            <a:ext cx="2652574" cy="400109"/>
          </a:xfrm>
          <a:prstGeom prst="rect">
            <a:avLst/>
          </a:prstGeom>
        </p:spPr>
      </p:pic>
      <p:cxnSp>
        <p:nvCxnSpPr>
          <p:cNvPr id="10" name="Straight Arrow Connector 9">
            <a:extLst>
              <a:ext uri="{FF2B5EF4-FFF2-40B4-BE49-F238E27FC236}">
                <a16:creationId xmlns:a16="http://schemas.microsoft.com/office/drawing/2014/main" id="{FAD64507-8F19-4F9F-A49C-BD0B2B9410A0}"/>
              </a:ext>
            </a:extLst>
          </p:cNvPr>
          <p:cNvCxnSpPr>
            <a:cxnSpLocks/>
          </p:cNvCxnSpPr>
          <p:nvPr/>
        </p:nvCxnSpPr>
        <p:spPr>
          <a:xfrm>
            <a:off x="2904712" y="3882490"/>
            <a:ext cx="373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66BC74-E0F5-4883-B9AE-627FA43D8671}"/>
              </a:ext>
            </a:extLst>
          </p:cNvPr>
          <p:cNvCxnSpPr>
            <a:cxnSpLocks/>
          </p:cNvCxnSpPr>
          <p:nvPr/>
        </p:nvCxnSpPr>
        <p:spPr>
          <a:xfrm flipV="1">
            <a:off x="2095500" y="3497879"/>
            <a:ext cx="161157" cy="269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5B69644-1401-4FC0-8722-B8B9A36BC62B}"/>
              </a:ext>
            </a:extLst>
          </p:cNvPr>
          <p:cNvSpPr/>
          <p:nvPr/>
        </p:nvSpPr>
        <p:spPr>
          <a:xfrm>
            <a:off x="5135103" y="3767165"/>
            <a:ext cx="796113" cy="247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TextBox 16">
            <a:extLst>
              <a:ext uri="{FF2B5EF4-FFF2-40B4-BE49-F238E27FC236}">
                <a16:creationId xmlns:a16="http://schemas.microsoft.com/office/drawing/2014/main" id="{403F2409-401D-4D0A-B9E7-2DDC8EFF5C93}"/>
              </a:ext>
            </a:extLst>
          </p:cNvPr>
          <p:cNvSpPr txBox="1"/>
          <p:nvPr/>
        </p:nvSpPr>
        <p:spPr>
          <a:xfrm>
            <a:off x="1488152" y="3155557"/>
            <a:ext cx="3175869" cy="307777"/>
          </a:xfrm>
          <a:prstGeom prst="rect">
            <a:avLst/>
          </a:prstGeom>
          <a:noFill/>
        </p:spPr>
        <p:txBody>
          <a:bodyPr wrap="none" rtlCol="0">
            <a:spAutoFit/>
          </a:bodyPr>
          <a:lstStyle/>
          <a:p>
            <a:r>
              <a:rPr lang="en-US" sz="1400" dirty="0"/>
              <a:t>Set as Text for </a:t>
            </a:r>
            <a:r>
              <a:rPr lang="en-US" sz="1400" dirty="0" err="1"/>
              <a:t>PlayerMoveHistoryLabel</a:t>
            </a:r>
            <a:endParaRPr lang="en-NZ" sz="1400" dirty="0"/>
          </a:p>
        </p:txBody>
      </p:sp>
      <p:sp>
        <p:nvSpPr>
          <p:cNvPr id="18" name="TextBox 17">
            <a:extLst>
              <a:ext uri="{FF2B5EF4-FFF2-40B4-BE49-F238E27FC236}">
                <a16:creationId xmlns:a16="http://schemas.microsoft.com/office/drawing/2014/main" id="{E36696E7-C881-48E5-AF10-ABF3AA15A4D2}"/>
              </a:ext>
            </a:extLst>
          </p:cNvPr>
          <p:cNvSpPr txBox="1"/>
          <p:nvPr/>
        </p:nvSpPr>
        <p:spPr>
          <a:xfrm>
            <a:off x="4799518" y="3286112"/>
            <a:ext cx="2757486" cy="307777"/>
          </a:xfrm>
          <a:prstGeom prst="rect">
            <a:avLst/>
          </a:prstGeom>
          <a:noFill/>
        </p:spPr>
        <p:txBody>
          <a:bodyPr wrap="none" rtlCol="0">
            <a:spAutoFit/>
          </a:bodyPr>
          <a:lstStyle/>
          <a:p>
            <a:r>
              <a:rPr lang="en-US" sz="1400" dirty="0"/>
              <a:t>Set as Text for </a:t>
            </a:r>
            <a:r>
              <a:rPr lang="en-US" sz="1400" dirty="0" err="1"/>
              <a:t>PlayerMoveHistory</a:t>
            </a:r>
            <a:endParaRPr lang="en-NZ" sz="1400" dirty="0"/>
          </a:p>
        </p:txBody>
      </p:sp>
      <p:cxnSp>
        <p:nvCxnSpPr>
          <p:cNvPr id="19" name="Straight Arrow Connector 18">
            <a:extLst>
              <a:ext uri="{FF2B5EF4-FFF2-40B4-BE49-F238E27FC236}">
                <a16:creationId xmlns:a16="http://schemas.microsoft.com/office/drawing/2014/main" id="{0888787F-4284-47F1-9764-0375B2448560}"/>
              </a:ext>
            </a:extLst>
          </p:cNvPr>
          <p:cNvCxnSpPr>
            <a:cxnSpLocks/>
          </p:cNvCxnSpPr>
          <p:nvPr/>
        </p:nvCxnSpPr>
        <p:spPr>
          <a:xfrm flipV="1">
            <a:off x="5931216" y="3588249"/>
            <a:ext cx="161157" cy="269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7DA3E8E-B196-4D0C-9406-6701792BFA06}"/>
              </a:ext>
            </a:extLst>
          </p:cNvPr>
          <p:cNvSpPr/>
          <p:nvPr/>
        </p:nvSpPr>
        <p:spPr>
          <a:xfrm>
            <a:off x="384256" y="3742587"/>
            <a:ext cx="2041444" cy="272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2" name="Picture 21">
            <a:extLst>
              <a:ext uri="{FF2B5EF4-FFF2-40B4-BE49-F238E27FC236}">
                <a16:creationId xmlns:a16="http://schemas.microsoft.com/office/drawing/2014/main" id="{0160FFE2-3347-4784-A67F-B5169F71C3DC}"/>
              </a:ext>
            </a:extLst>
          </p:cNvPr>
          <p:cNvPicPr>
            <a:picLocks noChangeAspect="1"/>
          </p:cNvPicPr>
          <p:nvPr/>
        </p:nvPicPr>
        <p:blipFill>
          <a:blip r:embed="rId7"/>
          <a:stretch>
            <a:fillRect/>
          </a:stretch>
        </p:blipFill>
        <p:spPr>
          <a:xfrm>
            <a:off x="6963656" y="1897821"/>
            <a:ext cx="4624731" cy="974191"/>
          </a:xfrm>
          <a:prstGeom prst="rect">
            <a:avLst/>
          </a:prstGeom>
        </p:spPr>
      </p:pic>
      <p:sp>
        <p:nvSpPr>
          <p:cNvPr id="23" name="TextBox 22">
            <a:extLst>
              <a:ext uri="{FF2B5EF4-FFF2-40B4-BE49-F238E27FC236}">
                <a16:creationId xmlns:a16="http://schemas.microsoft.com/office/drawing/2014/main" id="{CE9E3892-9F00-47A0-A573-24C10A80165E}"/>
              </a:ext>
            </a:extLst>
          </p:cNvPr>
          <p:cNvSpPr txBox="1"/>
          <p:nvPr/>
        </p:nvSpPr>
        <p:spPr>
          <a:xfrm>
            <a:off x="6963656" y="1442800"/>
            <a:ext cx="2869773" cy="369332"/>
          </a:xfrm>
          <a:prstGeom prst="rect">
            <a:avLst/>
          </a:prstGeom>
          <a:noFill/>
        </p:spPr>
        <p:txBody>
          <a:bodyPr wrap="square" rtlCol="0">
            <a:spAutoFit/>
          </a:bodyPr>
          <a:lstStyle/>
          <a:p>
            <a:r>
              <a:rPr lang="en-US" dirty="0"/>
              <a:t>From </a:t>
            </a:r>
            <a:r>
              <a:rPr lang="en-US" dirty="0" err="1"/>
              <a:t>GameFormView.cs</a:t>
            </a:r>
            <a:r>
              <a:rPr lang="en-US" dirty="0"/>
              <a:t>:</a:t>
            </a:r>
            <a:endParaRPr lang="en-NZ" dirty="0"/>
          </a:p>
        </p:txBody>
      </p:sp>
      <p:pic>
        <p:nvPicPr>
          <p:cNvPr id="24" name="Picture 23">
            <a:extLst>
              <a:ext uri="{FF2B5EF4-FFF2-40B4-BE49-F238E27FC236}">
                <a16:creationId xmlns:a16="http://schemas.microsoft.com/office/drawing/2014/main" id="{B68F449C-21BB-4B50-81A2-9EF468547B86}"/>
              </a:ext>
            </a:extLst>
          </p:cNvPr>
          <p:cNvPicPr>
            <a:picLocks noChangeAspect="1"/>
          </p:cNvPicPr>
          <p:nvPr/>
        </p:nvPicPr>
        <p:blipFill>
          <a:blip r:embed="rId8"/>
          <a:stretch>
            <a:fillRect/>
          </a:stretch>
        </p:blipFill>
        <p:spPr>
          <a:xfrm>
            <a:off x="6774529" y="4293668"/>
            <a:ext cx="4258959" cy="974190"/>
          </a:xfrm>
          <a:prstGeom prst="rect">
            <a:avLst/>
          </a:prstGeom>
        </p:spPr>
      </p:pic>
      <p:sp>
        <p:nvSpPr>
          <p:cNvPr id="25" name="TextBox 24">
            <a:extLst>
              <a:ext uri="{FF2B5EF4-FFF2-40B4-BE49-F238E27FC236}">
                <a16:creationId xmlns:a16="http://schemas.microsoft.com/office/drawing/2014/main" id="{4F485B55-9210-4316-A427-49B52F88A282}"/>
              </a:ext>
            </a:extLst>
          </p:cNvPr>
          <p:cNvSpPr txBox="1"/>
          <p:nvPr/>
        </p:nvSpPr>
        <p:spPr>
          <a:xfrm>
            <a:off x="6897159" y="3830062"/>
            <a:ext cx="2869773" cy="369332"/>
          </a:xfrm>
          <a:prstGeom prst="rect">
            <a:avLst/>
          </a:prstGeom>
          <a:noFill/>
        </p:spPr>
        <p:txBody>
          <a:bodyPr wrap="square" rtlCol="0">
            <a:spAutoFit/>
          </a:bodyPr>
          <a:lstStyle/>
          <a:p>
            <a:r>
              <a:rPr lang="en-US" dirty="0"/>
              <a:t>From </a:t>
            </a:r>
            <a:r>
              <a:rPr lang="en-US" dirty="0" err="1"/>
              <a:t>GameBoardForm.cs</a:t>
            </a:r>
            <a:r>
              <a:rPr lang="en-US" dirty="0"/>
              <a:t>:</a:t>
            </a:r>
            <a:endParaRPr lang="en-NZ" dirty="0"/>
          </a:p>
        </p:txBody>
      </p:sp>
      <p:sp>
        <p:nvSpPr>
          <p:cNvPr id="26" name="TextBox 25">
            <a:extLst>
              <a:ext uri="{FF2B5EF4-FFF2-40B4-BE49-F238E27FC236}">
                <a16:creationId xmlns:a16="http://schemas.microsoft.com/office/drawing/2014/main" id="{0A2FC10B-9071-4936-B9E9-DACB04F5C53C}"/>
              </a:ext>
            </a:extLst>
          </p:cNvPr>
          <p:cNvSpPr txBox="1"/>
          <p:nvPr/>
        </p:nvSpPr>
        <p:spPr>
          <a:xfrm>
            <a:off x="423865" y="1291771"/>
            <a:ext cx="6252705" cy="1754326"/>
          </a:xfrm>
          <a:prstGeom prst="rect">
            <a:avLst/>
          </a:prstGeom>
          <a:noFill/>
        </p:spPr>
        <p:txBody>
          <a:bodyPr wrap="square" rtlCol="0">
            <a:spAutoFit/>
          </a:bodyPr>
          <a:lstStyle/>
          <a:p>
            <a:r>
              <a:rPr lang="en-US" dirty="0"/>
              <a:t>Each time the player moves, the </a:t>
            </a:r>
            <a:r>
              <a:rPr lang="en-US" dirty="0" err="1"/>
              <a:t>GetGameStats</a:t>
            </a:r>
            <a:r>
              <a:rPr lang="en-US" dirty="0"/>
              <a:t>() method is called and passes the string of the current move history from </a:t>
            </a:r>
            <a:r>
              <a:rPr lang="en-US" dirty="0" err="1"/>
              <a:t>GameController</a:t>
            </a:r>
            <a:r>
              <a:rPr lang="en-US" dirty="0"/>
              <a:t> which is then set to </a:t>
            </a:r>
            <a:r>
              <a:rPr lang="en-US" dirty="0" err="1"/>
              <a:t>PlayerMoveHistory.Text</a:t>
            </a:r>
            <a:r>
              <a:rPr lang="en-US" dirty="0"/>
              <a:t> in the Windows Form for Game. The maximum limit of move directions shown is 5. More than that replaces the least recent move.</a:t>
            </a:r>
            <a:endParaRPr lang="en-NZ" dirty="0"/>
          </a:p>
        </p:txBody>
      </p:sp>
      <p:sp>
        <p:nvSpPr>
          <p:cNvPr id="27" name="Rectangle 26">
            <a:extLst>
              <a:ext uri="{FF2B5EF4-FFF2-40B4-BE49-F238E27FC236}">
                <a16:creationId xmlns:a16="http://schemas.microsoft.com/office/drawing/2014/main" id="{37A05198-3AC1-472F-988F-5E1DA640030D}"/>
              </a:ext>
            </a:extLst>
          </p:cNvPr>
          <p:cNvSpPr/>
          <p:nvPr/>
        </p:nvSpPr>
        <p:spPr>
          <a:xfrm>
            <a:off x="7306803" y="2433689"/>
            <a:ext cx="2526626" cy="17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8" name="Straight Arrow Connector 27">
            <a:extLst>
              <a:ext uri="{FF2B5EF4-FFF2-40B4-BE49-F238E27FC236}">
                <a16:creationId xmlns:a16="http://schemas.microsoft.com/office/drawing/2014/main" id="{706B0D2D-9299-481E-B23A-B69246FAD408}"/>
              </a:ext>
            </a:extLst>
          </p:cNvPr>
          <p:cNvCxnSpPr>
            <a:cxnSpLocks/>
          </p:cNvCxnSpPr>
          <p:nvPr/>
        </p:nvCxnSpPr>
        <p:spPr>
          <a:xfrm>
            <a:off x="9766932" y="2585000"/>
            <a:ext cx="66497" cy="16143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5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B305-5932-4BE4-A8EE-8501FF3640B6}"/>
              </a:ext>
            </a:extLst>
          </p:cNvPr>
          <p:cNvSpPr>
            <a:spLocks noGrp="1"/>
          </p:cNvSpPr>
          <p:nvPr>
            <p:ph type="title"/>
          </p:nvPr>
        </p:nvSpPr>
        <p:spPr>
          <a:xfrm>
            <a:off x="1295400" y="381000"/>
            <a:ext cx="9601200" cy="849284"/>
          </a:xfrm>
        </p:spPr>
        <p:txBody>
          <a:bodyPr/>
          <a:lstStyle/>
          <a:p>
            <a:r>
              <a:rPr lang="en-US" dirty="0"/>
              <a:t>7. </a:t>
            </a:r>
            <a:r>
              <a:rPr lang="en-NZ" dirty="0"/>
              <a:t>User can Undo a move</a:t>
            </a:r>
          </a:p>
        </p:txBody>
      </p:sp>
      <p:pic>
        <p:nvPicPr>
          <p:cNvPr id="7" name="Picture 6">
            <a:extLst>
              <a:ext uri="{FF2B5EF4-FFF2-40B4-BE49-F238E27FC236}">
                <a16:creationId xmlns:a16="http://schemas.microsoft.com/office/drawing/2014/main" id="{96AA44B4-DD41-414C-8F93-D7C427BC5780}"/>
              </a:ext>
            </a:extLst>
          </p:cNvPr>
          <p:cNvPicPr>
            <a:picLocks noChangeAspect="1"/>
          </p:cNvPicPr>
          <p:nvPr/>
        </p:nvPicPr>
        <p:blipFill>
          <a:blip r:embed="rId3"/>
          <a:stretch>
            <a:fillRect/>
          </a:stretch>
        </p:blipFill>
        <p:spPr>
          <a:xfrm>
            <a:off x="551150" y="2048395"/>
            <a:ext cx="2943225" cy="3924300"/>
          </a:xfrm>
          <a:prstGeom prst="rect">
            <a:avLst/>
          </a:prstGeom>
        </p:spPr>
      </p:pic>
      <p:pic>
        <p:nvPicPr>
          <p:cNvPr id="8" name="Picture 7">
            <a:extLst>
              <a:ext uri="{FF2B5EF4-FFF2-40B4-BE49-F238E27FC236}">
                <a16:creationId xmlns:a16="http://schemas.microsoft.com/office/drawing/2014/main" id="{A35916D0-285B-44B3-9C24-16F5E54621C6}"/>
              </a:ext>
            </a:extLst>
          </p:cNvPr>
          <p:cNvPicPr>
            <a:picLocks noChangeAspect="1"/>
          </p:cNvPicPr>
          <p:nvPr/>
        </p:nvPicPr>
        <p:blipFill>
          <a:blip r:embed="rId4"/>
          <a:stretch>
            <a:fillRect/>
          </a:stretch>
        </p:blipFill>
        <p:spPr>
          <a:xfrm>
            <a:off x="4317206" y="2048395"/>
            <a:ext cx="2905125" cy="3924300"/>
          </a:xfrm>
          <a:prstGeom prst="rect">
            <a:avLst/>
          </a:prstGeom>
        </p:spPr>
      </p:pic>
      <p:pic>
        <p:nvPicPr>
          <p:cNvPr id="9" name="Picture 8">
            <a:extLst>
              <a:ext uri="{FF2B5EF4-FFF2-40B4-BE49-F238E27FC236}">
                <a16:creationId xmlns:a16="http://schemas.microsoft.com/office/drawing/2014/main" id="{A9D9C509-22F9-464D-B8D7-2E39E690F922}"/>
              </a:ext>
            </a:extLst>
          </p:cNvPr>
          <p:cNvPicPr>
            <a:picLocks noChangeAspect="1"/>
          </p:cNvPicPr>
          <p:nvPr/>
        </p:nvPicPr>
        <p:blipFill>
          <a:blip r:embed="rId5"/>
          <a:stretch>
            <a:fillRect/>
          </a:stretch>
        </p:blipFill>
        <p:spPr>
          <a:xfrm>
            <a:off x="7459375" y="4075399"/>
            <a:ext cx="4181475" cy="619125"/>
          </a:xfrm>
          <a:prstGeom prst="rect">
            <a:avLst/>
          </a:prstGeom>
        </p:spPr>
      </p:pic>
      <p:pic>
        <p:nvPicPr>
          <p:cNvPr id="10" name="Picture 9">
            <a:extLst>
              <a:ext uri="{FF2B5EF4-FFF2-40B4-BE49-F238E27FC236}">
                <a16:creationId xmlns:a16="http://schemas.microsoft.com/office/drawing/2014/main" id="{F4ACDC41-C093-4693-835A-D17EA6306638}"/>
              </a:ext>
            </a:extLst>
          </p:cNvPr>
          <p:cNvPicPr>
            <a:picLocks noChangeAspect="1"/>
          </p:cNvPicPr>
          <p:nvPr/>
        </p:nvPicPr>
        <p:blipFill>
          <a:blip r:embed="rId6"/>
          <a:stretch>
            <a:fillRect/>
          </a:stretch>
        </p:blipFill>
        <p:spPr>
          <a:xfrm>
            <a:off x="8045162" y="2782601"/>
            <a:ext cx="3009900" cy="409575"/>
          </a:xfrm>
          <a:prstGeom prst="rect">
            <a:avLst/>
          </a:prstGeom>
        </p:spPr>
      </p:pic>
      <p:cxnSp>
        <p:nvCxnSpPr>
          <p:cNvPr id="12" name="Straight Arrow Connector 11">
            <a:extLst>
              <a:ext uri="{FF2B5EF4-FFF2-40B4-BE49-F238E27FC236}">
                <a16:creationId xmlns:a16="http://schemas.microsoft.com/office/drawing/2014/main" id="{70ADF4E4-8338-4AEE-BEFB-0BA764B14B07}"/>
              </a:ext>
            </a:extLst>
          </p:cNvPr>
          <p:cNvCxnSpPr>
            <a:stCxn id="7" idx="3"/>
            <a:endCxn id="8" idx="1"/>
          </p:cNvCxnSpPr>
          <p:nvPr/>
        </p:nvCxnSpPr>
        <p:spPr>
          <a:xfrm>
            <a:off x="3494375" y="4010545"/>
            <a:ext cx="82283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C535EDA-9D9E-4546-868D-CD3AB35F80A5}"/>
              </a:ext>
            </a:extLst>
          </p:cNvPr>
          <p:cNvSpPr txBox="1"/>
          <p:nvPr/>
        </p:nvSpPr>
        <p:spPr>
          <a:xfrm>
            <a:off x="997526" y="1230284"/>
            <a:ext cx="9378373" cy="646331"/>
          </a:xfrm>
          <a:prstGeom prst="rect">
            <a:avLst/>
          </a:prstGeom>
          <a:noFill/>
        </p:spPr>
        <p:txBody>
          <a:bodyPr wrap="square" rtlCol="0">
            <a:spAutoFit/>
          </a:bodyPr>
          <a:lstStyle/>
          <a:p>
            <a:r>
              <a:rPr lang="en-US" dirty="0"/>
              <a:t>When Undo Move button is clicked, it triggers an event which calls the Undo() method from  </a:t>
            </a:r>
            <a:r>
              <a:rPr lang="en-US" dirty="0" err="1"/>
              <a:t>GameController</a:t>
            </a:r>
            <a:r>
              <a:rPr lang="en-US" dirty="0"/>
              <a:t>, and reverts to the previous move, player move history, and move count.</a:t>
            </a:r>
            <a:endParaRPr lang="en-NZ" dirty="0"/>
          </a:p>
        </p:txBody>
      </p:sp>
      <p:sp>
        <p:nvSpPr>
          <p:cNvPr id="14" name="Rectangle 13">
            <a:extLst>
              <a:ext uri="{FF2B5EF4-FFF2-40B4-BE49-F238E27FC236}">
                <a16:creationId xmlns:a16="http://schemas.microsoft.com/office/drawing/2014/main" id="{F005B6F1-1062-4226-89B1-FF2B47565F5E}"/>
              </a:ext>
            </a:extLst>
          </p:cNvPr>
          <p:cNvSpPr/>
          <p:nvPr/>
        </p:nvSpPr>
        <p:spPr>
          <a:xfrm>
            <a:off x="1695796" y="2079567"/>
            <a:ext cx="798022" cy="338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7" name="Straight Arrow Connector 16">
            <a:extLst>
              <a:ext uri="{FF2B5EF4-FFF2-40B4-BE49-F238E27FC236}">
                <a16:creationId xmlns:a16="http://schemas.microsoft.com/office/drawing/2014/main" id="{08A9B6B2-7EAF-4D65-9DA6-5608D3A5B50F}"/>
              </a:ext>
            </a:extLst>
          </p:cNvPr>
          <p:cNvCxnSpPr>
            <a:cxnSpLocks/>
            <a:endCxn id="10" idx="1"/>
          </p:cNvCxnSpPr>
          <p:nvPr/>
        </p:nvCxnSpPr>
        <p:spPr>
          <a:xfrm>
            <a:off x="2493818" y="2286000"/>
            <a:ext cx="5551344" cy="701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8226D7-39DC-4766-8EB5-BA5FCDC92390}"/>
              </a:ext>
            </a:extLst>
          </p:cNvPr>
          <p:cNvCxnSpPr>
            <a:cxnSpLocks/>
          </p:cNvCxnSpPr>
          <p:nvPr/>
        </p:nvCxnSpPr>
        <p:spPr>
          <a:xfrm flipH="1">
            <a:off x="9423400" y="3046485"/>
            <a:ext cx="711200" cy="10289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36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3465AB-960F-4C37-88D7-018F3F8805AB}"/>
              </a:ext>
            </a:extLst>
          </p:cNvPr>
          <p:cNvPicPr>
            <a:picLocks noChangeAspect="1"/>
          </p:cNvPicPr>
          <p:nvPr/>
        </p:nvPicPr>
        <p:blipFill>
          <a:blip r:embed="rId2"/>
          <a:stretch>
            <a:fillRect/>
          </a:stretch>
        </p:blipFill>
        <p:spPr>
          <a:xfrm>
            <a:off x="4399666" y="4053896"/>
            <a:ext cx="3683000" cy="1466134"/>
          </a:xfrm>
          <a:prstGeom prst="rect">
            <a:avLst/>
          </a:prstGeom>
        </p:spPr>
      </p:pic>
      <p:sp>
        <p:nvSpPr>
          <p:cNvPr id="2" name="Title 1">
            <a:extLst>
              <a:ext uri="{FF2B5EF4-FFF2-40B4-BE49-F238E27FC236}">
                <a16:creationId xmlns:a16="http://schemas.microsoft.com/office/drawing/2014/main" id="{9FFAB305-5932-4BE4-A8EE-8501FF3640B6}"/>
              </a:ext>
            </a:extLst>
          </p:cNvPr>
          <p:cNvSpPr>
            <a:spLocks noGrp="1"/>
          </p:cNvSpPr>
          <p:nvPr>
            <p:ph type="title"/>
          </p:nvPr>
        </p:nvSpPr>
        <p:spPr>
          <a:xfrm>
            <a:off x="1295400" y="381000"/>
            <a:ext cx="9601200" cy="657226"/>
          </a:xfrm>
        </p:spPr>
        <p:txBody>
          <a:bodyPr/>
          <a:lstStyle/>
          <a:p>
            <a:r>
              <a:rPr lang="en-US" dirty="0"/>
              <a:t>8. </a:t>
            </a:r>
            <a:r>
              <a:rPr lang="en-NZ" dirty="0"/>
              <a:t>User can restart a level</a:t>
            </a:r>
          </a:p>
        </p:txBody>
      </p:sp>
      <p:pic>
        <p:nvPicPr>
          <p:cNvPr id="4" name="Picture 3">
            <a:extLst>
              <a:ext uri="{FF2B5EF4-FFF2-40B4-BE49-F238E27FC236}">
                <a16:creationId xmlns:a16="http://schemas.microsoft.com/office/drawing/2014/main" id="{7867C199-FE2F-4D39-B4AA-CC27880FE5E2}"/>
              </a:ext>
            </a:extLst>
          </p:cNvPr>
          <p:cNvPicPr>
            <a:picLocks noChangeAspect="1"/>
          </p:cNvPicPr>
          <p:nvPr/>
        </p:nvPicPr>
        <p:blipFill>
          <a:blip r:embed="rId3"/>
          <a:stretch>
            <a:fillRect/>
          </a:stretch>
        </p:blipFill>
        <p:spPr>
          <a:xfrm>
            <a:off x="207150" y="2273911"/>
            <a:ext cx="2893220" cy="3857626"/>
          </a:xfrm>
          <a:prstGeom prst="rect">
            <a:avLst/>
          </a:prstGeom>
          <a:ln>
            <a:noFill/>
          </a:ln>
        </p:spPr>
      </p:pic>
      <p:pic>
        <p:nvPicPr>
          <p:cNvPr id="5" name="Picture 4">
            <a:extLst>
              <a:ext uri="{FF2B5EF4-FFF2-40B4-BE49-F238E27FC236}">
                <a16:creationId xmlns:a16="http://schemas.microsoft.com/office/drawing/2014/main" id="{DB64E2DC-6C21-45DF-925B-28280F40ECA5}"/>
              </a:ext>
            </a:extLst>
          </p:cNvPr>
          <p:cNvPicPr>
            <a:picLocks noChangeAspect="1"/>
          </p:cNvPicPr>
          <p:nvPr/>
        </p:nvPicPr>
        <p:blipFill>
          <a:blip r:embed="rId4"/>
          <a:stretch>
            <a:fillRect/>
          </a:stretch>
        </p:blipFill>
        <p:spPr>
          <a:xfrm>
            <a:off x="3186886" y="3198644"/>
            <a:ext cx="847725" cy="962025"/>
          </a:xfrm>
          <a:prstGeom prst="rect">
            <a:avLst/>
          </a:prstGeom>
        </p:spPr>
      </p:pic>
      <p:pic>
        <p:nvPicPr>
          <p:cNvPr id="6" name="Picture 5">
            <a:extLst>
              <a:ext uri="{FF2B5EF4-FFF2-40B4-BE49-F238E27FC236}">
                <a16:creationId xmlns:a16="http://schemas.microsoft.com/office/drawing/2014/main" id="{97E24464-CA6D-4E0A-8F77-774EBE2331DF}"/>
              </a:ext>
            </a:extLst>
          </p:cNvPr>
          <p:cNvPicPr>
            <a:picLocks noChangeAspect="1"/>
          </p:cNvPicPr>
          <p:nvPr/>
        </p:nvPicPr>
        <p:blipFill>
          <a:blip r:embed="rId5"/>
          <a:stretch>
            <a:fillRect/>
          </a:stretch>
        </p:blipFill>
        <p:spPr>
          <a:xfrm>
            <a:off x="8677990" y="2360356"/>
            <a:ext cx="2733675" cy="3715229"/>
          </a:xfrm>
          <a:prstGeom prst="rect">
            <a:avLst/>
          </a:prstGeom>
        </p:spPr>
      </p:pic>
      <p:sp>
        <p:nvSpPr>
          <p:cNvPr id="7" name="Rectangle 6">
            <a:extLst>
              <a:ext uri="{FF2B5EF4-FFF2-40B4-BE49-F238E27FC236}">
                <a16:creationId xmlns:a16="http://schemas.microsoft.com/office/drawing/2014/main" id="{D78449A5-26EB-4B44-9553-C46F126E2A90}"/>
              </a:ext>
            </a:extLst>
          </p:cNvPr>
          <p:cNvSpPr/>
          <p:nvPr/>
        </p:nvSpPr>
        <p:spPr>
          <a:xfrm>
            <a:off x="3186886" y="3828881"/>
            <a:ext cx="811213" cy="271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 name="Straight Arrow Connector 8">
            <a:extLst>
              <a:ext uri="{FF2B5EF4-FFF2-40B4-BE49-F238E27FC236}">
                <a16:creationId xmlns:a16="http://schemas.microsoft.com/office/drawing/2014/main" id="{3BD718EC-A2BA-422F-B715-A881D93F25AA}"/>
              </a:ext>
            </a:extLst>
          </p:cNvPr>
          <p:cNvCxnSpPr>
            <a:cxnSpLocks/>
            <a:stCxn id="7" idx="3"/>
            <a:endCxn id="15" idx="1"/>
          </p:cNvCxnSpPr>
          <p:nvPr/>
        </p:nvCxnSpPr>
        <p:spPr>
          <a:xfrm flipV="1">
            <a:off x="3998099" y="2857317"/>
            <a:ext cx="731063" cy="11072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5B7404E-A364-4AE9-B2AE-F2714A9C07AA}"/>
              </a:ext>
            </a:extLst>
          </p:cNvPr>
          <p:cNvPicPr>
            <a:picLocks noChangeAspect="1"/>
          </p:cNvPicPr>
          <p:nvPr/>
        </p:nvPicPr>
        <p:blipFill>
          <a:blip r:embed="rId6"/>
          <a:stretch>
            <a:fillRect/>
          </a:stretch>
        </p:blipFill>
        <p:spPr>
          <a:xfrm>
            <a:off x="4729162" y="2681104"/>
            <a:ext cx="2733675" cy="352425"/>
          </a:xfrm>
          <a:prstGeom prst="rect">
            <a:avLst/>
          </a:prstGeom>
        </p:spPr>
      </p:pic>
      <p:sp>
        <p:nvSpPr>
          <p:cNvPr id="22" name="TextBox 21">
            <a:extLst>
              <a:ext uri="{FF2B5EF4-FFF2-40B4-BE49-F238E27FC236}">
                <a16:creationId xmlns:a16="http://schemas.microsoft.com/office/drawing/2014/main" id="{3A292A50-2483-43EA-9DB5-98AC13ADEF05}"/>
              </a:ext>
            </a:extLst>
          </p:cNvPr>
          <p:cNvSpPr txBox="1"/>
          <p:nvPr/>
        </p:nvSpPr>
        <p:spPr>
          <a:xfrm>
            <a:off x="421105" y="2069432"/>
            <a:ext cx="736099" cy="307777"/>
          </a:xfrm>
          <a:prstGeom prst="rect">
            <a:avLst/>
          </a:prstGeom>
          <a:noFill/>
        </p:spPr>
        <p:txBody>
          <a:bodyPr wrap="none" rtlCol="0">
            <a:spAutoFit/>
          </a:bodyPr>
          <a:lstStyle/>
          <a:p>
            <a:r>
              <a:rPr lang="en-US" sz="1400" dirty="0"/>
              <a:t>Before:</a:t>
            </a:r>
            <a:endParaRPr lang="en-NZ" sz="1400" dirty="0"/>
          </a:p>
        </p:txBody>
      </p:sp>
      <p:sp>
        <p:nvSpPr>
          <p:cNvPr id="23" name="TextBox 22">
            <a:extLst>
              <a:ext uri="{FF2B5EF4-FFF2-40B4-BE49-F238E27FC236}">
                <a16:creationId xmlns:a16="http://schemas.microsoft.com/office/drawing/2014/main" id="{84885110-7271-4642-ADBA-688FDE1672D4}"/>
              </a:ext>
            </a:extLst>
          </p:cNvPr>
          <p:cNvSpPr txBox="1"/>
          <p:nvPr/>
        </p:nvSpPr>
        <p:spPr>
          <a:xfrm>
            <a:off x="8783052" y="2069432"/>
            <a:ext cx="620683" cy="307777"/>
          </a:xfrm>
          <a:prstGeom prst="rect">
            <a:avLst/>
          </a:prstGeom>
          <a:noFill/>
        </p:spPr>
        <p:txBody>
          <a:bodyPr wrap="none" rtlCol="0">
            <a:spAutoFit/>
          </a:bodyPr>
          <a:lstStyle/>
          <a:p>
            <a:r>
              <a:rPr lang="en-US" sz="1400" dirty="0"/>
              <a:t>After:</a:t>
            </a:r>
            <a:endParaRPr lang="en-NZ" sz="1400" dirty="0"/>
          </a:p>
        </p:txBody>
      </p:sp>
      <p:cxnSp>
        <p:nvCxnSpPr>
          <p:cNvPr id="10" name="Straight Arrow Connector 9">
            <a:extLst>
              <a:ext uri="{FF2B5EF4-FFF2-40B4-BE49-F238E27FC236}">
                <a16:creationId xmlns:a16="http://schemas.microsoft.com/office/drawing/2014/main" id="{3B633E81-7A38-4B5C-AF4F-FBC67B3B274E}"/>
              </a:ext>
            </a:extLst>
          </p:cNvPr>
          <p:cNvCxnSpPr>
            <a:cxnSpLocks/>
          </p:cNvCxnSpPr>
          <p:nvPr/>
        </p:nvCxnSpPr>
        <p:spPr>
          <a:xfrm flipH="1">
            <a:off x="5460225" y="2971174"/>
            <a:ext cx="897729" cy="10827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EA39C7-1CBF-4D8A-BE69-D113671C6943}"/>
              </a:ext>
            </a:extLst>
          </p:cNvPr>
          <p:cNvCxnSpPr>
            <a:cxnSpLocks/>
          </p:cNvCxnSpPr>
          <p:nvPr/>
        </p:nvCxnSpPr>
        <p:spPr>
          <a:xfrm flipV="1">
            <a:off x="6635750" y="2546060"/>
            <a:ext cx="2042240" cy="2165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0E682-9F59-48CD-89B9-693C3E5475CD}"/>
              </a:ext>
            </a:extLst>
          </p:cNvPr>
          <p:cNvCxnSpPr>
            <a:cxnSpLocks/>
          </p:cNvCxnSpPr>
          <p:nvPr/>
        </p:nvCxnSpPr>
        <p:spPr>
          <a:xfrm flipV="1">
            <a:off x="7137388" y="3086100"/>
            <a:ext cx="1608334" cy="19165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EFAD206-1F2D-4B5A-B7B4-E2036D55EDE4}"/>
              </a:ext>
            </a:extLst>
          </p:cNvPr>
          <p:cNvCxnSpPr>
            <a:cxnSpLocks/>
          </p:cNvCxnSpPr>
          <p:nvPr/>
        </p:nvCxnSpPr>
        <p:spPr>
          <a:xfrm flipV="1">
            <a:off x="6797568" y="3086100"/>
            <a:ext cx="1948154" cy="1760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FC5FFF1-CD47-4E3F-A65A-8697ACF4F670}"/>
              </a:ext>
            </a:extLst>
          </p:cNvPr>
          <p:cNvCxnSpPr>
            <a:cxnSpLocks/>
          </p:cNvCxnSpPr>
          <p:nvPr/>
        </p:nvCxnSpPr>
        <p:spPr>
          <a:xfrm flipV="1">
            <a:off x="6718300" y="2940050"/>
            <a:ext cx="2555014" cy="2235202"/>
          </a:xfrm>
          <a:prstGeom prst="bentConnector3">
            <a:avLst>
              <a:gd name="adj1" fmla="val 10020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6CD050F1-FF75-4CB5-9CC6-0268975F2D28}"/>
              </a:ext>
            </a:extLst>
          </p:cNvPr>
          <p:cNvCxnSpPr>
            <a:cxnSpLocks/>
          </p:cNvCxnSpPr>
          <p:nvPr/>
        </p:nvCxnSpPr>
        <p:spPr>
          <a:xfrm flipV="1">
            <a:off x="6688852" y="2940050"/>
            <a:ext cx="2584462" cy="2351344"/>
          </a:xfrm>
          <a:prstGeom prst="bentConnector3">
            <a:avLst>
              <a:gd name="adj1" fmla="val 10012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59E034CD-330C-48B7-B7C2-786BA2455E4E}"/>
              </a:ext>
            </a:extLst>
          </p:cNvPr>
          <p:cNvSpPr txBox="1"/>
          <p:nvPr/>
        </p:nvSpPr>
        <p:spPr>
          <a:xfrm>
            <a:off x="1021589" y="1049065"/>
            <a:ext cx="9378373" cy="923330"/>
          </a:xfrm>
          <a:prstGeom prst="rect">
            <a:avLst/>
          </a:prstGeom>
          <a:noFill/>
        </p:spPr>
        <p:txBody>
          <a:bodyPr wrap="square" rtlCol="0">
            <a:spAutoFit/>
          </a:bodyPr>
          <a:lstStyle/>
          <a:p>
            <a:r>
              <a:rPr lang="en-US" dirty="0"/>
              <a:t>When Restart Level button is clicked, it triggers the event that handles the </a:t>
            </a:r>
            <a:r>
              <a:rPr lang="en-US" dirty="0" err="1"/>
              <a:t>ResetButton</a:t>
            </a:r>
            <a:r>
              <a:rPr lang="en-US" dirty="0"/>
              <a:t> component which calls the Reset() method from </a:t>
            </a:r>
            <a:r>
              <a:rPr lang="en-US" dirty="0" err="1"/>
              <a:t>GameController</a:t>
            </a:r>
            <a:r>
              <a:rPr lang="en-US" dirty="0"/>
              <a:t>, clearing the state of the game, creating the map again, resetting the count and removing the player move history.</a:t>
            </a:r>
            <a:endParaRPr lang="en-NZ" dirty="0"/>
          </a:p>
        </p:txBody>
      </p:sp>
    </p:spTree>
    <p:extLst>
      <p:ext uri="{BB962C8B-B14F-4D97-AF65-F5344CB8AC3E}">
        <p14:creationId xmlns:p14="http://schemas.microsoft.com/office/powerpoint/2010/main" val="36671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53B7-1B1E-4DF7-9873-9BC315C8EFC9}"/>
              </a:ext>
            </a:extLst>
          </p:cNvPr>
          <p:cNvSpPr>
            <a:spLocks noGrp="1"/>
          </p:cNvSpPr>
          <p:nvPr>
            <p:ph type="title"/>
          </p:nvPr>
        </p:nvSpPr>
        <p:spPr/>
        <p:txBody>
          <a:bodyPr/>
          <a:lstStyle/>
          <a:p>
            <a:r>
              <a:rPr lang="en-US" dirty="0"/>
              <a:t>Build another Model</a:t>
            </a:r>
            <a:endParaRPr lang="en-NZ" dirty="0"/>
          </a:p>
        </p:txBody>
      </p:sp>
      <p:sp>
        <p:nvSpPr>
          <p:cNvPr id="3" name="Text Placeholder 2">
            <a:extLst>
              <a:ext uri="{FF2B5EF4-FFF2-40B4-BE49-F238E27FC236}">
                <a16:creationId xmlns:a16="http://schemas.microsoft.com/office/drawing/2014/main" id="{F14A62F9-10D3-4BB4-A64B-955C4D2EB086}"/>
              </a:ext>
            </a:extLst>
          </p:cNvPr>
          <p:cNvSpPr>
            <a:spLocks noGrp="1"/>
          </p:cNvSpPr>
          <p:nvPr>
            <p:ph type="body" idx="1"/>
          </p:nvPr>
        </p:nvSpPr>
        <p:spPr/>
        <p:txBody>
          <a:bodyPr/>
          <a:lstStyle/>
          <a:p>
            <a:r>
              <a:rPr lang="en-US" dirty="0"/>
              <a:t>File Handler</a:t>
            </a:r>
            <a:endParaRPr lang="en-NZ" dirty="0"/>
          </a:p>
        </p:txBody>
      </p:sp>
    </p:spTree>
    <p:extLst>
      <p:ext uri="{BB962C8B-B14F-4D97-AF65-F5344CB8AC3E}">
        <p14:creationId xmlns:p14="http://schemas.microsoft.com/office/powerpoint/2010/main" val="95822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E391-EAD8-4870-9216-20B6D8346D80}"/>
              </a:ext>
            </a:extLst>
          </p:cNvPr>
          <p:cNvSpPr>
            <a:spLocks noGrp="1"/>
          </p:cNvSpPr>
          <p:nvPr>
            <p:ph type="title"/>
          </p:nvPr>
        </p:nvSpPr>
        <p:spPr>
          <a:xfrm>
            <a:off x="1295400" y="381000"/>
            <a:ext cx="9601200" cy="533400"/>
          </a:xfrm>
        </p:spPr>
        <p:txBody>
          <a:bodyPr/>
          <a:lstStyle/>
          <a:p>
            <a:r>
              <a:rPr lang="en-US" dirty="0"/>
              <a:t>MUST HAVE FEATURES </a:t>
            </a:r>
            <a:r>
              <a:rPr lang="en-US"/>
              <a:t>– FILE HANDLER MODEL</a:t>
            </a:r>
            <a:endParaRPr lang="en-NZ" dirty="0"/>
          </a:p>
        </p:txBody>
      </p:sp>
      <p:sp>
        <p:nvSpPr>
          <p:cNvPr id="4" name="Content Placeholder 2">
            <a:extLst>
              <a:ext uri="{FF2B5EF4-FFF2-40B4-BE49-F238E27FC236}">
                <a16:creationId xmlns:a16="http://schemas.microsoft.com/office/drawing/2014/main" id="{D8683FD9-1726-4B20-BEA7-430DFE905AB1}"/>
              </a:ext>
            </a:extLst>
          </p:cNvPr>
          <p:cNvSpPr>
            <a:spLocks noGrp="1"/>
          </p:cNvSpPr>
          <p:nvPr>
            <p:ph idx="1"/>
          </p:nvPr>
        </p:nvSpPr>
        <p:spPr>
          <a:xfrm>
            <a:off x="450273" y="1160584"/>
            <a:ext cx="5077691" cy="5143233"/>
          </a:xfrm>
        </p:spPr>
        <p:txBody>
          <a:bodyPr>
            <a:normAutofit/>
          </a:bodyPr>
          <a:lstStyle/>
          <a:p>
            <a:pPr marL="502920" lvl="0" indent="-457200">
              <a:buFont typeface="+mj-lt"/>
              <a:buAutoNum type="arabicPeriod"/>
            </a:pPr>
            <a:r>
              <a:rPr lang="en-US" sz="1600" dirty="0"/>
              <a:t>Get the name of the file</a:t>
            </a:r>
          </a:p>
          <a:p>
            <a:pPr marL="502920" lvl="0" indent="-457200">
              <a:buFont typeface="+mj-lt"/>
              <a:buAutoNum type="arabicPeriod"/>
            </a:pPr>
            <a:r>
              <a:rPr lang="en-US" sz="1600" strike="sngStrike" dirty="0"/>
              <a:t>Set the default file extension to txt</a:t>
            </a:r>
          </a:p>
          <a:p>
            <a:pPr marL="502920" lvl="0" indent="-457200">
              <a:buFont typeface="+mj-lt"/>
              <a:buAutoNum type="arabicPeriod"/>
            </a:pPr>
            <a:r>
              <a:rPr lang="en-US" sz="1600" dirty="0"/>
              <a:t>Compress file</a:t>
            </a:r>
          </a:p>
          <a:p>
            <a:pPr marL="502920" lvl="0" indent="-457200">
              <a:buFont typeface="+mj-lt"/>
              <a:buAutoNum type="arabicPeriod"/>
            </a:pPr>
            <a:r>
              <a:rPr lang="en-US" sz="1600" dirty="0"/>
              <a:t>Expand file</a:t>
            </a:r>
          </a:p>
          <a:p>
            <a:pPr marL="502920" lvl="0" indent="-457200">
              <a:buFont typeface="+mj-lt"/>
              <a:buAutoNum type="arabicPeriod"/>
            </a:pPr>
            <a:r>
              <a:rPr lang="en-US" sz="1600" dirty="0"/>
              <a:t>Create a default “save” folder for map creations</a:t>
            </a:r>
          </a:p>
          <a:p>
            <a:pPr marL="502920" lvl="0" indent="-457200">
              <a:buFont typeface="+mj-lt"/>
              <a:buAutoNum type="arabicPeriod"/>
            </a:pPr>
            <a:r>
              <a:rPr lang="en-US" sz="1600" dirty="0"/>
              <a:t>Save map to file</a:t>
            </a:r>
          </a:p>
          <a:p>
            <a:pPr marL="502920" indent="-457200">
              <a:buFont typeface="+mj-lt"/>
              <a:buAutoNum type="arabicPeriod"/>
            </a:pPr>
            <a:r>
              <a:rPr lang="en-US" sz="1600" dirty="0"/>
              <a:t>Load map from file</a:t>
            </a:r>
          </a:p>
          <a:p>
            <a:pPr marL="502920" lvl="0" indent="-457200">
              <a:buFont typeface="+mj-lt"/>
              <a:buAutoNum type="arabicPeriod"/>
            </a:pPr>
            <a:r>
              <a:rPr lang="en-US" sz="1600" dirty="0"/>
              <a:t>Retrieve current directory</a:t>
            </a:r>
          </a:p>
          <a:p>
            <a:pPr marL="502920" lvl="0" indent="-457200">
              <a:buFont typeface="+mj-lt"/>
              <a:buAutoNum type="arabicPeriod"/>
            </a:pPr>
            <a:r>
              <a:rPr lang="en-US" sz="1600" dirty="0"/>
              <a:t>Save the current game state</a:t>
            </a:r>
          </a:p>
          <a:p>
            <a:pPr marL="502920" lvl="0" indent="-457200">
              <a:buFont typeface="+mj-lt"/>
              <a:buAutoNum type="arabicPeriod"/>
            </a:pPr>
            <a:r>
              <a:rPr lang="en-US" sz="1600" dirty="0"/>
              <a:t>Load file of a saved game state</a:t>
            </a:r>
          </a:p>
          <a:p>
            <a:pPr marL="45720" lvl="0" indent="0">
              <a:buNone/>
            </a:pPr>
            <a:endParaRPr lang="en-US" sz="1600" dirty="0"/>
          </a:p>
        </p:txBody>
      </p:sp>
      <p:sp>
        <p:nvSpPr>
          <p:cNvPr id="5" name="Content Placeholder 2">
            <a:extLst>
              <a:ext uri="{FF2B5EF4-FFF2-40B4-BE49-F238E27FC236}">
                <a16:creationId xmlns:a16="http://schemas.microsoft.com/office/drawing/2014/main" id="{45B97D72-C77C-45E4-A33F-06FEEB33F42A}"/>
              </a:ext>
            </a:extLst>
          </p:cNvPr>
          <p:cNvSpPr txBox="1">
            <a:spLocks/>
          </p:cNvSpPr>
          <p:nvPr/>
        </p:nvSpPr>
        <p:spPr>
          <a:xfrm>
            <a:off x="5673436" y="914400"/>
            <a:ext cx="6258734" cy="5389418"/>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502920" indent="-457200">
              <a:buFont typeface="+mj-lt"/>
              <a:buAutoNum type="arabicPeriod" startAt="13"/>
            </a:pPr>
            <a:endParaRPr lang="en-US" sz="1600" dirty="0"/>
          </a:p>
          <a:p>
            <a:pPr marL="502920" indent="-457200">
              <a:buFont typeface="+mj-lt"/>
              <a:buAutoNum type="arabicPeriod" startAt="11"/>
            </a:pPr>
            <a:r>
              <a:rPr lang="en-US" sz="1600" dirty="0"/>
              <a:t>Get the width of loaded map array</a:t>
            </a:r>
          </a:p>
          <a:p>
            <a:pPr marL="502920" indent="-457200">
              <a:buFont typeface="+mj-lt"/>
              <a:buAutoNum type="arabicPeriod" startAt="11"/>
            </a:pPr>
            <a:r>
              <a:rPr lang="en-US" sz="1600" dirty="0"/>
              <a:t>Get the height of loaded map array</a:t>
            </a:r>
          </a:p>
          <a:p>
            <a:pPr marL="502920" indent="-457200">
              <a:buFont typeface="+mj-lt"/>
              <a:buAutoNum type="arabicPeriod" startAt="11"/>
            </a:pPr>
            <a:r>
              <a:rPr lang="en-US" sz="1600" dirty="0"/>
              <a:t>Validation Check – if correct file format</a:t>
            </a:r>
          </a:p>
          <a:p>
            <a:pPr marL="502920" indent="-457200">
              <a:buFont typeface="+mj-lt"/>
              <a:buAutoNum type="arabicPeriod" startAt="11"/>
            </a:pPr>
            <a:r>
              <a:rPr lang="en-US" sz="1600" dirty="0"/>
              <a:t>Validation Check – if file exists</a:t>
            </a:r>
          </a:p>
          <a:p>
            <a:pPr marL="502920" lvl="0" indent="-457200">
              <a:buFont typeface="+mj-lt"/>
              <a:buAutoNum type="arabicPeriod" startAt="11"/>
            </a:pPr>
            <a:r>
              <a:rPr lang="en-US" sz="1600" dirty="0"/>
              <a:t>Validation Check – Characters in file are valid symbols</a:t>
            </a:r>
          </a:p>
          <a:p>
            <a:pPr marL="502920" lvl="0" indent="-457200">
              <a:buFont typeface="+mj-lt"/>
              <a:buAutoNum type="arabicPeriod" startAt="11"/>
            </a:pPr>
            <a:r>
              <a:rPr lang="en-US" sz="1600" strike="sngStrike" dirty="0"/>
              <a:t>Validation check – if player exists</a:t>
            </a:r>
          </a:p>
          <a:p>
            <a:pPr marL="502920" lvl="0" indent="-457200">
              <a:buFont typeface="+mj-lt"/>
              <a:buAutoNum type="arabicPeriod" startAt="11"/>
            </a:pPr>
            <a:r>
              <a:rPr lang="en-US" sz="1600" strike="sngStrike" dirty="0"/>
              <a:t>Validation Check – no multiple players</a:t>
            </a:r>
          </a:p>
          <a:p>
            <a:pPr marL="502920" lvl="0" indent="-457200">
              <a:buFont typeface="+mj-lt"/>
              <a:buAutoNum type="arabicPeriod" startAt="11"/>
            </a:pPr>
            <a:r>
              <a:rPr lang="en-US" sz="1600" strike="sngStrike" dirty="0"/>
              <a:t>Validation check – at least one block</a:t>
            </a:r>
          </a:p>
          <a:p>
            <a:pPr marL="502920" indent="-457200">
              <a:buFont typeface="+mj-lt"/>
              <a:buAutoNum type="arabicPeriod" startAt="11"/>
            </a:pPr>
            <a:r>
              <a:rPr lang="en-US" sz="1600" strike="sngStrike" dirty="0"/>
              <a:t>Validation check – equal number of blocks and goals</a:t>
            </a:r>
          </a:p>
          <a:p>
            <a:pPr marL="502920" indent="-457200">
              <a:buFont typeface="+mj-lt"/>
              <a:buAutoNum type="arabicPeriod" startAt="11"/>
            </a:pPr>
            <a:r>
              <a:rPr lang="en-US" sz="1600" dirty="0"/>
              <a:t>Display any error messages from validation check</a:t>
            </a:r>
          </a:p>
        </p:txBody>
      </p:sp>
    </p:spTree>
    <p:extLst>
      <p:ext uri="{BB962C8B-B14F-4D97-AF65-F5344CB8AC3E}">
        <p14:creationId xmlns:p14="http://schemas.microsoft.com/office/powerpoint/2010/main" val="31457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8ABA-8C1D-4905-B520-F25E22058D14}"/>
              </a:ext>
            </a:extLst>
          </p:cNvPr>
          <p:cNvSpPr>
            <a:spLocks noGrp="1"/>
          </p:cNvSpPr>
          <p:nvPr>
            <p:ph type="title"/>
          </p:nvPr>
        </p:nvSpPr>
        <p:spPr/>
        <p:txBody>
          <a:bodyPr/>
          <a:lstStyle/>
          <a:p>
            <a:r>
              <a:rPr lang="en-US" dirty="0"/>
              <a:t>1. Get the name of the file </a:t>
            </a:r>
            <a:endParaRPr lang="en-NZ" dirty="0"/>
          </a:p>
        </p:txBody>
      </p:sp>
      <p:pic>
        <p:nvPicPr>
          <p:cNvPr id="4" name="Content Placeholder 3">
            <a:extLst>
              <a:ext uri="{FF2B5EF4-FFF2-40B4-BE49-F238E27FC236}">
                <a16:creationId xmlns:a16="http://schemas.microsoft.com/office/drawing/2014/main" id="{9992123A-6F5F-4C25-813A-F62B94C3A702}"/>
              </a:ext>
            </a:extLst>
          </p:cNvPr>
          <p:cNvPicPr>
            <a:picLocks noGrp="1" noChangeAspect="1"/>
          </p:cNvPicPr>
          <p:nvPr>
            <p:ph idx="1"/>
          </p:nvPr>
        </p:nvPicPr>
        <p:blipFill>
          <a:blip r:embed="rId2"/>
          <a:stretch>
            <a:fillRect/>
          </a:stretch>
        </p:blipFill>
        <p:spPr>
          <a:xfrm>
            <a:off x="3437164" y="3271836"/>
            <a:ext cx="3910693" cy="1002424"/>
          </a:xfrm>
          <a:prstGeom prst="rect">
            <a:avLst/>
          </a:prstGeom>
        </p:spPr>
      </p:pic>
      <p:sp>
        <p:nvSpPr>
          <p:cNvPr id="5" name="TextBox 4">
            <a:extLst>
              <a:ext uri="{FF2B5EF4-FFF2-40B4-BE49-F238E27FC236}">
                <a16:creationId xmlns:a16="http://schemas.microsoft.com/office/drawing/2014/main" id="{CD67DF8D-28EB-4E94-A61D-32EE525BD454}"/>
              </a:ext>
            </a:extLst>
          </p:cNvPr>
          <p:cNvSpPr txBox="1"/>
          <p:nvPr/>
        </p:nvSpPr>
        <p:spPr>
          <a:xfrm>
            <a:off x="1295400" y="1785257"/>
            <a:ext cx="9252857" cy="923330"/>
          </a:xfrm>
          <a:prstGeom prst="rect">
            <a:avLst/>
          </a:prstGeom>
          <a:noFill/>
        </p:spPr>
        <p:txBody>
          <a:bodyPr wrap="square" rtlCol="0">
            <a:spAutoFit/>
          </a:bodyPr>
          <a:lstStyle/>
          <a:p>
            <a:r>
              <a:rPr lang="en-US" dirty="0"/>
              <a:t>When the controller calls this method in the Filer, it sets the name of the file as </a:t>
            </a:r>
            <a:r>
              <a:rPr lang="en-US" dirty="0" err="1"/>
              <a:t>LevelName</a:t>
            </a:r>
            <a:r>
              <a:rPr lang="en-US" dirty="0"/>
              <a:t> and can be used in the Windows Form for </a:t>
            </a:r>
            <a:r>
              <a:rPr lang="en-US" dirty="0" err="1"/>
              <a:t>FileHandler</a:t>
            </a:r>
            <a:r>
              <a:rPr lang="en-US" dirty="0"/>
              <a:t> to be displayed with its actual map array.</a:t>
            </a:r>
            <a:endParaRPr lang="en-NZ" dirty="0"/>
          </a:p>
        </p:txBody>
      </p:sp>
      <p:sp>
        <p:nvSpPr>
          <p:cNvPr id="6" name="TextBox 5">
            <a:extLst>
              <a:ext uri="{FF2B5EF4-FFF2-40B4-BE49-F238E27FC236}">
                <a16:creationId xmlns:a16="http://schemas.microsoft.com/office/drawing/2014/main" id="{59AA7C58-93D9-490A-B7A3-12A84D205359}"/>
              </a:ext>
            </a:extLst>
          </p:cNvPr>
          <p:cNvSpPr txBox="1"/>
          <p:nvPr/>
        </p:nvSpPr>
        <p:spPr>
          <a:xfrm>
            <a:off x="3437164" y="2902504"/>
            <a:ext cx="1559379" cy="369332"/>
          </a:xfrm>
          <a:prstGeom prst="rect">
            <a:avLst/>
          </a:prstGeom>
          <a:noFill/>
        </p:spPr>
        <p:txBody>
          <a:bodyPr wrap="square" rtlCol="0">
            <a:spAutoFit/>
          </a:bodyPr>
          <a:lstStyle/>
          <a:p>
            <a:r>
              <a:rPr lang="en-US" dirty="0"/>
              <a:t>From </a:t>
            </a:r>
            <a:r>
              <a:rPr lang="en-US" dirty="0" err="1"/>
              <a:t>Filer.cs</a:t>
            </a:r>
            <a:r>
              <a:rPr lang="en-US" dirty="0"/>
              <a:t>:</a:t>
            </a:r>
            <a:endParaRPr lang="en-NZ" dirty="0"/>
          </a:p>
        </p:txBody>
      </p:sp>
    </p:spTree>
    <p:extLst>
      <p:ext uri="{BB962C8B-B14F-4D97-AF65-F5344CB8AC3E}">
        <p14:creationId xmlns:p14="http://schemas.microsoft.com/office/powerpoint/2010/main" val="42925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04E-F23E-4F5C-9DAE-6A330409F131}"/>
              </a:ext>
            </a:extLst>
          </p:cNvPr>
          <p:cNvSpPr>
            <a:spLocks noGrp="1"/>
          </p:cNvSpPr>
          <p:nvPr>
            <p:ph type="title"/>
          </p:nvPr>
        </p:nvSpPr>
        <p:spPr>
          <a:xfrm>
            <a:off x="1295400" y="381000"/>
            <a:ext cx="9601200" cy="903514"/>
          </a:xfrm>
        </p:spPr>
        <p:txBody>
          <a:bodyPr/>
          <a:lstStyle/>
          <a:p>
            <a:r>
              <a:rPr lang="en-US" dirty="0"/>
              <a:t>3. Compress file </a:t>
            </a:r>
            <a:endParaRPr lang="en-NZ" dirty="0"/>
          </a:p>
        </p:txBody>
      </p:sp>
      <p:sp>
        <p:nvSpPr>
          <p:cNvPr id="3" name="Content Placeholder 2">
            <a:extLst>
              <a:ext uri="{FF2B5EF4-FFF2-40B4-BE49-F238E27FC236}">
                <a16:creationId xmlns:a16="http://schemas.microsoft.com/office/drawing/2014/main" id="{EAD2619F-1B49-407C-9967-546296523DFC}"/>
              </a:ext>
            </a:extLst>
          </p:cNvPr>
          <p:cNvSpPr>
            <a:spLocks noGrp="1"/>
          </p:cNvSpPr>
          <p:nvPr>
            <p:ph idx="1"/>
          </p:nvPr>
        </p:nvSpPr>
        <p:spPr>
          <a:xfrm>
            <a:off x="1295400" y="1469571"/>
            <a:ext cx="9601200" cy="1387929"/>
          </a:xfrm>
        </p:spPr>
        <p:txBody>
          <a:bodyPr/>
          <a:lstStyle/>
          <a:p>
            <a:pPr marL="45720" indent="0">
              <a:buNone/>
            </a:pPr>
            <a:r>
              <a:rPr lang="en-US" dirty="0"/>
              <a:t>A map array can be “compressed” by converting it into a string before it gets saved as a .txt file. The Compress() method sets each element in the array to a string (since it was initially a char) and adds to the variable ‘result’ which is then set to </a:t>
            </a:r>
            <a:r>
              <a:rPr lang="en-US" dirty="0" err="1"/>
              <a:t>CompressedMapString</a:t>
            </a:r>
            <a:r>
              <a:rPr lang="en-US" dirty="0"/>
              <a:t> so that it can be used for another method to be saved.</a:t>
            </a:r>
            <a:endParaRPr lang="en-NZ" dirty="0"/>
          </a:p>
        </p:txBody>
      </p:sp>
      <p:pic>
        <p:nvPicPr>
          <p:cNvPr id="5" name="Picture 4">
            <a:extLst>
              <a:ext uri="{FF2B5EF4-FFF2-40B4-BE49-F238E27FC236}">
                <a16:creationId xmlns:a16="http://schemas.microsoft.com/office/drawing/2014/main" id="{C72451B2-9DE4-4B8D-B7A1-76EE4C9F860B}"/>
              </a:ext>
            </a:extLst>
          </p:cNvPr>
          <p:cNvPicPr>
            <a:picLocks noChangeAspect="1"/>
          </p:cNvPicPr>
          <p:nvPr/>
        </p:nvPicPr>
        <p:blipFill>
          <a:blip r:embed="rId2"/>
          <a:stretch>
            <a:fillRect/>
          </a:stretch>
        </p:blipFill>
        <p:spPr>
          <a:xfrm>
            <a:off x="1943780" y="3151415"/>
            <a:ext cx="3819525" cy="2667000"/>
          </a:xfrm>
          <a:prstGeom prst="rect">
            <a:avLst/>
          </a:prstGeom>
        </p:spPr>
      </p:pic>
      <p:sp>
        <p:nvSpPr>
          <p:cNvPr id="6" name="TextBox 5">
            <a:extLst>
              <a:ext uri="{FF2B5EF4-FFF2-40B4-BE49-F238E27FC236}">
                <a16:creationId xmlns:a16="http://schemas.microsoft.com/office/drawing/2014/main" id="{E2B80BF4-20DC-42F0-BEE5-34B42E4EF532}"/>
              </a:ext>
            </a:extLst>
          </p:cNvPr>
          <p:cNvSpPr txBox="1"/>
          <p:nvPr/>
        </p:nvSpPr>
        <p:spPr>
          <a:xfrm>
            <a:off x="1943780" y="2843638"/>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63522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1CBD-2F0C-45F1-99D9-BB6C86641BEF}"/>
              </a:ext>
            </a:extLst>
          </p:cNvPr>
          <p:cNvSpPr>
            <a:spLocks noGrp="1"/>
          </p:cNvSpPr>
          <p:nvPr>
            <p:ph type="title"/>
          </p:nvPr>
        </p:nvSpPr>
        <p:spPr/>
        <p:txBody>
          <a:bodyPr/>
          <a:lstStyle/>
          <a:p>
            <a:r>
              <a:rPr lang="en-US" dirty="0"/>
              <a:t>Table of Contents</a:t>
            </a:r>
            <a:endParaRPr lang="en-NZ" dirty="0"/>
          </a:p>
        </p:txBody>
      </p:sp>
      <p:sp>
        <p:nvSpPr>
          <p:cNvPr id="3" name="Content Placeholder 2">
            <a:extLst>
              <a:ext uri="{FF2B5EF4-FFF2-40B4-BE49-F238E27FC236}">
                <a16:creationId xmlns:a16="http://schemas.microsoft.com/office/drawing/2014/main" id="{BD16E5C4-E4C7-4045-8139-532D9503DE35}"/>
              </a:ext>
            </a:extLst>
          </p:cNvPr>
          <p:cNvSpPr>
            <a:spLocks noGrp="1"/>
          </p:cNvSpPr>
          <p:nvPr>
            <p:ph idx="1"/>
          </p:nvPr>
        </p:nvSpPr>
        <p:spPr>
          <a:xfrm>
            <a:off x="881149" y="1828800"/>
            <a:ext cx="10690167" cy="4114800"/>
          </a:xfrm>
        </p:spPr>
        <p:txBody>
          <a:bodyPr>
            <a:normAutofit/>
          </a:bodyPr>
          <a:lstStyle/>
          <a:p>
            <a:pPr marL="502920" indent="-457200">
              <a:buFont typeface="+mj-lt"/>
              <a:buAutoNum type="arabicPeriod"/>
            </a:pPr>
            <a:r>
              <a:rPr lang="en-US" dirty="0"/>
              <a:t>Implement a view in </a:t>
            </a:r>
            <a:r>
              <a:rPr lang="en-US" dirty="0" err="1"/>
              <a:t>Winforms</a:t>
            </a:r>
            <a:r>
              <a:rPr lang="en-US" dirty="0"/>
              <a:t> using manually laid out components – Game Player</a:t>
            </a:r>
          </a:p>
          <a:p>
            <a:pPr marL="502920" indent="-457200">
              <a:buFont typeface="+mj-lt"/>
              <a:buAutoNum type="arabicPeriod"/>
            </a:pPr>
            <a:r>
              <a:rPr lang="en-US" dirty="0"/>
              <a:t>Build another Model different from Term 3 – File Handler</a:t>
            </a:r>
          </a:p>
          <a:p>
            <a:pPr marL="502920" indent="-457200">
              <a:buFont typeface="+mj-lt"/>
              <a:buAutoNum type="arabicPeriod"/>
            </a:pPr>
            <a:r>
              <a:rPr lang="en-US" dirty="0"/>
              <a:t>Implement a view in </a:t>
            </a:r>
            <a:r>
              <a:rPr lang="en-US" dirty="0" err="1"/>
              <a:t>Winforms</a:t>
            </a:r>
            <a:r>
              <a:rPr lang="en-US" dirty="0"/>
              <a:t> using dynamically laid out components – File Handler</a:t>
            </a:r>
          </a:p>
          <a:p>
            <a:pPr marL="502920" indent="-457200">
              <a:buFont typeface="+mj-lt"/>
              <a:buAutoNum type="arabicPeriod"/>
            </a:pPr>
            <a:r>
              <a:rPr lang="en-US" dirty="0"/>
              <a:t>Build a third Model different from Term 3 – Level Designer</a:t>
            </a:r>
          </a:p>
          <a:p>
            <a:pPr marL="502920" indent="-457200">
              <a:buFont typeface="+mj-lt"/>
              <a:buAutoNum type="arabicPeriod"/>
            </a:pPr>
            <a:r>
              <a:rPr lang="en-US" dirty="0"/>
              <a:t>Implement a view in </a:t>
            </a:r>
            <a:r>
              <a:rPr lang="en-US" dirty="0" err="1"/>
              <a:t>Winforms</a:t>
            </a:r>
            <a:r>
              <a:rPr lang="en-US" dirty="0"/>
              <a:t> using dynamically laid out components – Level Designer</a:t>
            </a:r>
          </a:p>
          <a:p>
            <a:pPr marL="502920" indent="-457200">
              <a:buFont typeface="+mj-lt"/>
              <a:buAutoNum type="arabicPeriod"/>
            </a:pPr>
            <a:r>
              <a:rPr lang="en-US" dirty="0"/>
              <a:t>Describe and use Common Design Patterns, Algorithms and programming language idioms</a:t>
            </a:r>
          </a:p>
          <a:p>
            <a:pPr marL="502920" indent="-457200">
              <a:buFont typeface="+mj-lt"/>
              <a:buAutoNum type="arabicPeriod"/>
            </a:pPr>
            <a:r>
              <a:rPr lang="en-NZ" dirty="0"/>
              <a:t>Design Programs </a:t>
            </a:r>
          </a:p>
          <a:p>
            <a:pPr marL="502920" indent="-457200">
              <a:buFont typeface="+mj-lt"/>
              <a:buAutoNum type="arabicPeriod"/>
            </a:pPr>
            <a:r>
              <a:rPr lang="en-NZ" dirty="0"/>
              <a:t>Design user interfaces which conform to recognised usability criteria</a:t>
            </a:r>
          </a:p>
        </p:txBody>
      </p:sp>
    </p:spTree>
    <p:extLst>
      <p:ext uri="{BB962C8B-B14F-4D97-AF65-F5344CB8AC3E}">
        <p14:creationId xmlns:p14="http://schemas.microsoft.com/office/powerpoint/2010/main" val="132475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7465-2E87-4EDD-88D7-EABABA320D49}"/>
              </a:ext>
            </a:extLst>
          </p:cNvPr>
          <p:cNvSpPr>
            <a:spLocks noGrp="1"/>
          </p:cNvSpPr>
          <p:nvPr>
            <p:ph type="title"/>
          </p:nvPr>
        </p:nvSpPr>
        <p:spPr>
          <a:xfrm>
            <a:off x="1295400" y="381000"/>
            <a:ext cx="9601200" cy="816429"/>
          </a:xfrm>
        </p:spPr>
        <p:txBody>
          <a:bodyPr/>
          <a:lstStyle/>
          <a:p>
            <a:r>
              <a:rPr lang="en-US" dirty="0"/>
              <a:t>4. Expand File</a:t>
            </a:r>
            <a:endParaRPr lang="en-NZ" dirty="0"/>
          </a:p>
        </p:txBody>
      </p:sp>
      <p:sp>
        <p:nvSpPr>
          <p:cNvPr id="3" name="Content Placeholder 2">
            <a:extLst>
              <a:ext uri="{FF2B5EF4-FFF2-40B4-BE49-F238E27FC236}">
                <a16:creationId xmlns:a16="http://schemas.microsoft.com/office/drawing/2014/main" id="{F40B66B4-A585-4F3D-9B3D-8C42560B23B5}"/>
              </a:ext>
            </a:extLst>
          </p:cNvPr>
          <p:cNvSpPr>
            <a:spLocks noGrp="1"/>
          </p:cNvSpPr>
          <p:nvPr>
            <p:ph idx="1"/>
          </p:nvPr>
        </p:nvSpPr>
        <p:spPr>
          <a:xfrm>
            <a:off x="1295400" y="1360714"/>
            <a:ext cx="9601200" cy="4582886"/>
          </a:xfrm>
        </p:spPr>
        <p:txBody>
          <a:bodyPr/>
          <a:lstStyle/>
          <a:p>
            <a:pPr marL="45720" indent="0">
              <a:buNone/>
            </a:pPr>
            <a:r>
              <a:rPr lang="en-US" dirty="0"/>
              <a:t>“Expanding” a file is converting the string from a file into a map array which can be used later on for </a:t>
            </a:r>
            <a:r>
              <a:rPr lang="en-US" dirty="0" err="1"/>
              <a:t>LevelDesigner</a:t>
            </a:r>
            <a:r>
              <a:rPr lang="en-US" dirty="0"/>
              <a:t>. This when a user chooses to load a file (specifically a .txt file) and the Expand() method is called to set up the map as an array instead of a string.</a:t>
            </a:r>
            <a:endParaRPr lang="en-NZ" dirty="0"/>
          </a:p>
        </p:txBody>
      </p:sp>
      <p:pic>
        <p:nvPicPr>
          <p:cNvPr id="4" name="Picture 3">
            <a:extLst>
              <a:ext uri="{FF2B5EF4-FFF2-40B4-BE49-F238E27FC236}">
                <a16:creationId xmlns:a16="http://schemas.microsoft.com/office/drawing/2014/main" id="{15A8CE29-296C-449B-9A49-8F2404491C31}"/>
              </a:ext>
            </a:extLst>
          </p:cNvPr>
          <p:cNvPicPr>
            <a:picLocks noChangeAspect="1"/>
          </p:cNvPicPr>
          <p:nvPr/>
        </p:nvPicPr>
        <p:blipFill>
          <a:blip r:embed="rId2"/>
          <a:stretch>
            <a:fillRect/>
          </a:stretch>
        </p:blipFill>
        <p:spPr>
          <a:xfrm>
            <a:off x="2916011" y="2811235"/>
            <a:ext cx="2876550" cy="3295650"/>
          </a:xfrm>
          <a:prstGeom prst="rect">
            <a:avLst/>
          </a:prstGeom>
        </p:spPr>
      </p:pic>
      <p:sp>
        <p:nvSpPr>
          <p:cNvPr id="5" name="TextBox 4">
            <a:extLst>
              <a:ext uri="{FF2B5EF4-FFF2-40B4-BE49-F238E27FC236}">
                <a16:creationId xmlns:a16="http://schemas.microsoft.com/office/drawing/2014/main" id="{044AC80E-079E-4823-B4CE-EFA117C142DA}"/>
              </a:ext>
            </a:extLst>
          </p:cNvPr>
          <p:cNvSpPr txBox="1"/>
          <p:nvPr/>
        </p:nvSpPr>
        <p:spPr>
          <a:xfrm>
            <a:off x="2916011" y="2503458"/>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392266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973DB-9C1F-4F81-A809-1528A7033DC8}"/>
              </a:ext>
            </a:extLst>
          </p:cNvPr>
          <p:cNvSpPr>
            <a:spLocks noGrp="1"/>
          </p:cNvSpPr>
          <p:nvPr>
            <p:ph type="title"/>
          </p:nvPr>
        </p:nvSpPr>
        <p:spPr/>
        <p:txBody>
          <a:bodyPr>
            <a:normAutofit/>
          </a:bodyPr>
          <a:lstStyle/>
          <a:p>
            <a:r>
              <a:rPr lang="en-US" dirty="0"/>
              <a:t>5. Create a default “save” folder for map creations</a:t>
            </a:r>
            <a:endParaRPr lang="en-NZ" dirty="0"/>
          </a:p>
        </p:txBody>
      </p:sp>
      <p:sp>
        <p:nvSpPr>
          <p:cNvPr id="3" name="Content Placeholder 2">
            <a:extLst>
              <a:ext uri="{FF2B5EF4-FFF2-40B4-BE49-F238E27FC236}">
                <a16:creationId xmlns:a16="http://schemas.microsoft.com/office/drawing/2014/main" id="{23AD5902-9ED5-48C2-9B59-186D3C4AC529}"/>
              </a:ext>
            </a:extLst>
          </p:cNvPr>
          <p:cNvSpPr>
            <a:spLocks noGrp="1"/>
          </p:cNvSpPr>
          <p:nvPr>
            <p:ph idx="1"/>
          </p:nvPr>
        </p:nvSpPr>
        <p:spPr/>
        <p:txBody>
          <a:bodyPr/>
          <a:lstStyle/>
          <a:p>
            <a:pPr marL="45720" indent="0">
              <a:buNone/>
            </a:pPr>
            <a:r>
              <a:rPr lang="en-US" dirty="0"/>
              <a:t>To make it easier for the user to locate their map creations, the </a:t>
            </a:r>
            <a:r>
              <a:rPr lang="en-US" dirty="0" err="1"/>
              <a:t>CreateSaveFolder</a:t>
            </a:r>
            <a:r>
              <a:rPr lang="en-US" dirty="0"/>
              <a:t>() method creates a folder where all the maps saved as files can be placed in. This would be used by either the methods that load the maps or saves a map. The default folder name is called “</a:t>
            </a:r>
            <a:r>
              <a:rPr lang="en-US" dirty="0" err="1"/>
              <a:t>MapSaves</a:t>
            </a:r>
            <a:r>
              <a:rPr lang="en-US" dirty="0"/>
              <a:t>”.</a:t>
            </a:r>
            <a:endParaRPr lang="en-NZ" dirty="0"/>
          </a:p>
        </p:txBody>
      </p:sp>
      <p:pic>
        <p:nvPicPr>
          <p:cNvPr id="6" name="Picture 5">
            <a:extLst>
              <a:ext uri="{FF2B5EF4-FFF2-40B4-BE49-F238E27FC236}">
                <a16:creationId xmlns:a16="http://schemas.microsoft.com/office/drawing/2014/main" id="{9A29D354-5CD3-4BDF-B071-986BB781F408}"/>
              </a:ext>
            </a:extLst>
          </p:cNvPr>
          <p:cNvPicPr>
            <a:picLocks noChangeAspect="1"/>
          </p:cNvPicPr>
          <p:nvPr/>
        </p:nvPicPr>
        <p:blipFill>
          <a:blip r:embed="rId2"/>
          <a:stretch>
            <a:fillRect/>
          </a:stretch>
        </p:blipFill>
        <p:spPr>
          <a:xfrm>
            <a:off x="2993106" y="3772688"/>
            <a:ext cx="4352925" cy="1771650"/>
          </a:xfrm>
          <a:prstGeom prst="rect">
            <a:avLst/>
          </a:prstGeom>
        </p:spPr>
      </p:pic>
      <p:sp>
        <p:nvSpPr>
          <p:cNvPr id="4" name="TextBox 3">
            <a:extLst>
              <a:ext uri="{FF2B5EF4-FFF2-40B4-BE49-F238E27FC236}">
                <a16:creationId xmlns:a16="http://schemas.microsoft.com/office/drawing/2014/main" id="{C8206CE1-1378-4056-996B-60CABD4B3CA1}"/>
              </a:ext>
            </a:extLst>
          </p:cNvPr>
          <p:cNvSpPr txBox="1"/>
          <p:nvPr/>
        </p:nvSpPr>
        <p:spPr>
          <a:xfrm>
            <a:off x="2993106" y="3403356"/>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117650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0590-03F0-43AC-A7DD-FECC33917B91}"/>
              </a:ext>
            </a:extLst>
          </p:cNvPr>
          <p:cNvSpPr>
            <a:spLocks noGrp="1"/>
          </p:cNvSpPr>
          <p:nvPr>
            <p:ph type="title"/>
          </p:nvPr>
        </p:nvSpPr>
        <p:spPr>
          <a:xfrm>
            <a:off x="1295400" y="381000"/>
            <a:ext cx="9601200" cy="798095"/>
          </a:xfrm>
        </p:spPr>
        <p:txBody>
          <a:bodyPr/>
          <a:lstStyle/>
          <a:p>
            <a:r>
              <a:rPr lang="en-US" dirty="0"/>
              <a:t>6. Save Map to File</a:t>
            </a:r>
            <a:endParaRPr lang="en-NZ" dirty="0"/>
          </a:p>
        </p:txBody>
      </p:sp>
      <p:sp>
        <p:nvSpPr>
          <p:cNvPr id="3" name="Content Placeholder 2">
            <a:extLst>
              <a:ext uri="{FF2B5EF4-FFF2-40B4-BE49-F238E27FC236}">
                <a16:creationId xmlns:a16="http://schemas.microsoft.com/office/drawing/2014/main" id="{0CB5FDC1-D409-4500-9846-2B1B65B4372C}"/>
              </a:ext>
            </a:extLst>
          </p:cNvPr>
          <p:cNvSpPr>
            <a:spLocks noGrp="1"/>
          </p:cNvSpPr>
          <p:nvPr>
            <p:ph idx="1"/>
          </p:nvPr>
        </p:nvSpPr>
        <p:spPr>
          <a:xfrm>
            <a:off x="1295400" y="1346788"/>
            <a:ext cx="9601200" cy="4596063"/>
          </a:xfrm>
        </p:spPr>
        <p:txBody>
          <a:bodyPr/>
          <a:lstStyle/>
          <a:p>
            <a:pPr marL="45720" indent="0">
              <a:buNone/>
            </a:pPr>
            <a:r>
              <a:rPr lang="en-US" dirty="0"/>
              <a:t>There are three steps to saving a map array to a file. The </a:t>
            </a:r>
            <a:r>
              <a:rPr lang="en-US" dirty="0" err="1"/>
              <a:t>SaveMap</a:t>
            </a:r>
            <a:r>
              <a:rPr lang="en-US" dirty="0"/>
              <a:t>() method calls other methods to achieve this. First, it retrieves the location of where the default folder “</a:t>
            </a:r>
            <a:r>
              <a:rPr lang="en-US" dirty="0" err="1"/>
              <a:t>MapSaves</a:t>
            </a:r>
            <a:r>
              <a:rPr lang="en-US" dirty="0"/>
              <a:t>” is and sets it as the current </a:t>
            </a:r>
            <a:r>
              <a:rPr lang="en-US" dirty="0" err="1"/>
              <a:t>SaveLocation</a:t>
            </a:r>
            <a:r>
              <a:rPr lang="en-US" dirty="0"/>
              <a:t>. Then converts the map array into a string using Compress(). Lastly, it uses a built-in File function to write the string in a file combining the </a:t>
            </a:r>
            <a:r>
              <a:rPr lang="en-US" dirty="0" err="1"/>
              <a:t>SaveLocation</a:t>
            </a:r>
            <a:r>
              <a:rPr lang="en-US" dirty="0"/>
              <a:t> and the name of the file with the compressed string. </a:t>
            </a:r>
            <a:endParaRPr lang="en-NZ" dirty="0"/>
          </a:p>
        </p:txBody>
      </p:sp>
      <p:pic>
        <p:nvPicPr>
          <p:cNvPr id="4" name="Picture 3">
            <a:extLst>
              <a:ext uri="{FF2B5EF4-FFF2-40B4-BE49-F238E27FC236}">
                <a16:creationId xmlns:a16="http://schemas.microsoft.com/office/drawing/2014/main" id="{B010ADD0-E128-43AD-82C6-2CC486551982}"/>
              </a:ext>
            </a:extLst>
          </p:cNvPr>
          <p:cNvPicPr>
            <a:picLocks noChangeAspect="1"/>
          </p:cNvPicPr>
          <p:nvPr/>
        </p:nvPicPr>
        <p:blipFill>
          <a:blip r:embed="rId2"/>
          <a:stretch>
            <a:fillRect/>
          </a:stretch>
        </p:blipFill>
        <p:spPr>
          <a:xfrm>
            <a:off x="2096985" y="3494517"/>
            <a:ext cx="5238750" cy="1038225"/>
          </a:xfrm>
          <a:prstGeom prst="rect">
            <a:avLst/>
          </a:prstGeom>
        </p:spPr>
      </p:pic>
      <p:pic>
        <p:nvPicPr>
          <p:cNvPr id="5" name="Picture 4">
            <a:extLst>
              <a:ext uri="{FF2B5EF4-FFF2-40B4-BE49-F238E27FC236}">
                <a16:creationId xmlns:a16="http://schemas.microsoft.com/office/drawing/2014/main" id="{518CFCF3-B5BE-4298-AE71-1C5F2B039D4F}"/>
              </a:ext>
            </a:extLst>
          </p:cNvPr>
          <p:cNvPicPr>
            <a:picLocks noChangeAspect="1"/>
          </p:cNvPicPr>
          <p:nvPr/>
        </p:nvPicPr>
        <p:blipFill>
          <a:blip r:embed="rId3"/>
          <a:stretch>
            <a:fillRect/>
          </a:stretch>
        </p:blipFill>
        <p:spPr>
          <a:xfrm>
            <a:off x="2038350" y="4997551"/>
            <a:ext cx="4057650" cy="914400"/>
          </a:xfrm>
          <a:prstGeom prst="rect">
            <a:avLst/>
          </a:prstGeom>
        </p:spPr>
      </p:pic>
      <p:sp>
        <p:nvSpPr>
          <p:cNvPr id="6" name="TextBox 5">
            <a:extLst>
              <a:ext uri="{FF2B5EF4-FFF2-40B4-BE49-F238E27FC236}">
                <a16:creationId xmlns:a16="http://schemas.microsoft.com/office/drawing/2014/main" id="{19EFFC89-34F8-45FB-B896-9B51DBCC44DE}"/>
              </a:ext>
            </a:extLst>
          </p:cNvPr>
          <p:cNvSpPr txBox="1"/>
          <p:nvPr/>
        </p:nvSpPr>
        <p:spPr>
          <a:xfrm>
            <a:off x="2096985" y="3172935"/>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7" name="TextBox 6">
            <a:extLst>
              <a:ext uri="{FF2B5EF4-FFF2-40B4-BE49-F238E27FC236}">
                <a16:creationId xmlns:a16="http://schemas.microsoft.com/office/drawing/2014/main" id="{D16627B6-1844-454C-BB19-FBC64D9A222F}"/>
              </a:ext>
            </a:extLst>
          </p:cNvPr>
          <p:cNvSpPr txBox="1"/>
          <p:nvPr/>
        </p:nvSpPr>
        <p:spPr>
          <a:xfrm>
            <a:off x="2038350" y="4669535"/>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8" name="Rectangle 7">
            <a:extLst>
              <a:ext uri="{FF2B5EF4-FFF2-40B4-BE49-F238E27FC236}">
                <a16:creationId xmlns:a16="http://schemas.microsoft.com/office/drawing/2014/main" id="{ED1E7ED3-9ACD-4D21-9C14-5061EE0C2774}"/>
              </a:ext>
            </a:extLst>
          </p:cNvPr>
          <p:cNvSpPr/>
          <p:nvPr/>
        </p:nvSpPr>
        <p:spPr>
          <a:xfrm>
            <a:off x="2362200" y="3820265"/>
            <a:ext cx="1328057" cy="168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0" name="Connector: Elbow 9">
            <a:extLst>
              <a:ext uri="{FF2B5EF4-FFF2-40B4-BE49-F238E27FC236}">
                <a16:creationId xmlns:a16="http://schemas.microsoft.com/office/drawing/2014/main" id="{850AA2CB-FCB0-4683-A226-923DB430C7BB}"/>
              </a:ext>
            </a:extLst>
          </p:cNvPr>
          <p:cNvCxnSpPr>
            <a:cxnSpLocks/>
            <a:stCxn id="8" idx="1"/>
            <a:endCxn id="5" idx="1"/>
          </p:cNvCxnSpPr>
          <p:nvPr/>
        </p:nvCxnSpPr>
        <p:spPr>
          <a:xfrm rot="10800000" flipV="1">
            <a:off x="2038350" y="3904353"/>
            <a:ext cx="323850" cy="1550397"/>
          </a:xfrm>
          <a:prstGeom prst="bentConnector3">
            <a:avLst>
              <a:gd name="adj1" fmla="val 17058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16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ABBD-2BB9-4848-88A0-0A3097B4A4FD}"/>
              </a:ext>
            </a:extLst>
          </p:cNvPr>
          <p:cNvSpPr>
            <a:spLocks noGrp="1"/>
          </p:cNvSpPr>
          <p:nvPr>
            <p:ph type="title"/>
          </p:nvPr>
        </p:nvSpPr>
        <p:spPr/>
        <p:txBody>
          <a:bodyPr/>
          <a:lstStyle/>
          <a:p>
            <a:r>
              <a:rPr lang="en-US" dirty="0"/>
              <a:t>7. Load map from file</a:t>
            </a:r>
            <a:endParaRPr lang="en-NZ" dirty="0"/>
          </a:p>
        </p:txBody>
      </p:sp>
      <p:sp>
        <p:nvSpPr>
          <p:cNvPr id="3" name="Content Placeholder 2">
            <a:extLst>
              <a:ext uri="{FF2B5EF4-FFF2-40B4-BE49-F238E27FC236}">
                <a16:creationId xmlns:a16="http://schemas.microsoft.com/office/drawing/2014/main" id="{7C3BD41F-C5B9-408A-ACD5-A31055B9DF84}"/>
              </a:ext>
            </a:extLst>
          </p:cNvPr>
          <p:cNvSpPr>
            <a:spLocks noGrp="1"/>
          </p:cNvSpPr>
          <p:nvPr>
            <p:ph idx="1"/>
          </p:nvPr>
        </p:nvSpPr>
        <p:spPr>
          <a:xfrm>
            <a:off x="1295400" y="1524000"/>
            <a:ext cx="9601200" cy="4419600"/>
          </a:xfrm>
        </p:spPr>
        <p:txBody>
          <a:bodyPr/>
          <a:lstStyle/>
          <a:p>
            <a:pPr marL="45720" indent="0">
              <a:buNone/>
            </a:pPr>
            <a:r>
              <a:rPr lang="en-US" dirty="0"/>
              <a:t>When loading a file, the </a:t>
            </a:r>
            <a:r>
              <a:rPr lang="en-US" dirty="0" err="1"/>
              <a:t>LoadFile</a:t>
            </a:r>
            <a:r>
              <a:rPr lang="en-US" dirty="0"/>
              <a:t>() method first sets the save location, checks if the file actually exists, then calls the </a:t>
            </a:r>
            <a:r>
              <a:rPr lang="en-US" dirty="0" err="1"/>
              <a:t>ReadFile</a:t>
            </a:r>
            <a:r>
              <a:rPr lang="en-US" dirty="0"/>
              <a:t>() method to use File’s built-in function to read the contents of the file. It then checks if the strings in the file are valid in terms of their symbols. Finally its sets the strings to a property which then gets used by the Expand() method to convert the string into a map array.</a:t>
            </a:r>
            <a:endParaRPr lang="en-NZ" dirty="0"/>
          </a:p>
        </p:txBody>
      </p:sp>
      <p:pic>
        <p:nvPicPr>
          <p:cNvPr id="4" name="Picture 3">
            <a:extLst>
              <a:ext uri="{FF2B5EF4-FFF2-40B4-BE49-F238E27FC236}">
                <a16:creationId xmlns:a16="http://schemas.microsoft.com/office/drawing/2014/main" id="{5786B7C6-FEE0-43E1-88DB-1249680F32C7}"/>
              </a:ext>
            </a:extLst>
          </p:cNvPr>
          <p:cNvPicPr>
            <a:picLocks noChangeAspect="1"/>
          </p:cNvPicPr>
          <p:nvPr/>
        </p:nvPicPr>
        <p:blipFill>
          <a:blip r:embed="rId2"/>
          <a:stretch>
            <a:fillRect/>
          </a:stretch>
        </p:blipFill>
        <p:spPr>
          <a:xfrm>
            <a:off x="4938713" y="5012455"/>
            <a:ext cx="4262438" cy="738237"/>
          </a:xfrm>
          <a:prstGeom prst="rect">
            <a:avLst/>
          </a:prstGeom>
        </p:spPr>
      </p:pic>
      <p:pic>
        <p:nvPicPr>
          <p:cNvPr id="5" name="Picture 4">
            <a:extLst>
              <a:ext uri="{FF2B5EF4-FFF2-40B4-BE49-F238E27FC236}">
                <a16:creationId xmlns:a16="http://schemas.microsoft.com/office/drawing/2014/main" id="{47E741F3-5096-4C19-A27B-C697D5DD2379}"/>
              </a:ext>
            </a:extLst>
          </p:cNvPr>
          <p:cNvPicPr>
            <a:picLocks noChangeAspect="1"/>
          </p:cNvPicPr>
          <p:nvPr/>
        </p:nvPicPr>
        <p:blipFill>
          <a:blip r:embed="rId3"/>
          <a:stretch>
            <a:fillRect/>
          </a:stretch>
        </p:blipFill>
        <p:spPr>
          <a:xfrm>
            <a:off x="1295400" y="3633787"/>
            <a:ext cx="2914650" cy="2181225"/>
          </a:xfrm>
          <a:prstGeom prst="rect">
            <a:avLst/>
          </a:prstGeom>
        </p:spPr>
      </p:pic>
      <p:sp>
        <p:nvSpPr>
          <p:cNvPr id="6" name="TextBox 5">
            <a:extLst>
              <a:ext uri="{FF2B5EF4-FFF2-40B4-BE49-F238E27FC236}">
                <a16:creationId xmlns:a16="http://schemas.microsoft.com/office/drawing/2014/main" id="{44266D51-10B9-44C2-AD5D-FE2AC29FEC5D}"/>
              </a:ext>
            </a:extLst>
          </p:cNvPr>
          <p:cNvSpPr txBox="1"/>
          <p:nvPr/>
        </p:nvSpPr>
        <p:spPr>
          <a:xfrm>
            <a:off x="1295400" y="3351310"/>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7" name="TextBox 6">
            <a:extLst>
              <a:ext uri="{FF2B5EF4-FFF2-40B4-BE49-F238E27FC236}">
                <a16:creationId xmlns:a16="http://schemas.microsoft.com/office/drawing/2014/main" id="{4FF512AA-CF9B-45C3-B135-6F25660DB48C}"/>
              </a:ext>
            </a:extLst>
          </p:cNvPr>
          <p:cNvSpPr txBox="1"/>
          <p:nvPr/>
        </p:nvSpPr>
        <p:spPr>
          <a:xfrm>
            <a:off x="4938713" y="4724399"/>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8" name="Rectangle 7">
            <a:extLst>
              <a:ext uri="{FF2B5EF4-FFF2-40B4-BE49-F238E27FC236}">
                <a16:creationId xmlns:a16="http://schemas.microsoft.com/office/drawing/2014/main" id="{87A9801D-DA0F-442C-B960-4CD99D1D0A35}"/>
              </a:ext>
            </a:extLst>
          </p:cNvPr>
          <p:cNvSpPr/>
          <p:nvPr/>
        </p:nvSpPr>
        <p:spPr>
          <a:xfrm>
            <a:off x="2733675" y="4561231"/>
            <a:ext cx="1328057" cy="168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 name="Connector: Elbow 8">
            <a:extLst>
              <a:ext uri="{FF2B5EF4-FFF2-40B4-BE49-F238E27FC236}">
                <a16:creationId xmlns:a16="http://schemas.microsoft.com/office/drawing/2014/main" id="{DA1B17B4-C583-443B-89BD-6127FC494784}"/>
              </a:ext>
            </a:extLst>
          </p:cNvPr>
          <p:cNvCxnSpPr>
            <a:cxnSpLocks/>
            <a:stCxn id="8" idx="3"/>
            <a:endCxn id="4" idx="1"/>
          </p:cNvCxnSpPr>
          <p:nvPr/>
        </p:nvCxnSpPr>
        <p:spPr>
          <a:xfrm>
            <a:off x="4061732" y="4645320"/>
            <a:ext cx="876981" cy="73625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3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9BDB-3E67-494F-A55F-F399F9AE90EC}"/>
              </a:ext>
            </a:extLst>
          </p:cNvPr>
          <p:cNvSpPr>
            <a:spLocks noGrp="1"/>
          </p:cNvSpPr>
          <p:nvPr>
            <p:ph type="title"/>
          </p:nvPr>
        </p:nvSpPr>
        <p:spPr>
          <a:xfrm>
            <a:off x="1295400" y="381000"/>
            <a:ext cx="9601200" cy="696686"/>
          </a:xfrm>
        </p:spPr>
        <p:txBody>
          <a:bodyPr>
            <a:normAutofit/>
          </a:bodyPr>
          <a:lstStyle/>
          <a:p>
            <a:r>
              <a:rPr lang="en-US" dirty="0"/>
              <a:t>8. Retrieve current directory</a:t>
            </a:r>
            <a:endParaRPr lang="en-NZ" dirty="0"/>
          </a:p>
        </p:txBody>
      </p:sp>
      <p:sp>
        <p:nvSpPr>
          <p:cNvPr id="3" name="Content Placeholder 2">
            <a:extLst>
              <a:ext uri="{FF2B5EF4-FFF2-40B4-BE49-F238E27FC236}">
                <a16:creationId xmlns:a16="http://schemas.microsoft.com/office/drawing/2014/main" id="{CFBBFC6E-268A-429A-8920-1070B5DBAB30}"/>
              </a:ext>
            </a:extLst>
          </p:cNvPr>
          <p:cNvSpPr>
            <a:spLocks noGrp="1"/>
          </p:cNvSpPr>
          <p:nvPr>
            <p:ph idx="1"/>
          </p:nvPr>
        </p:nvSpPr>
        <p:spPr/>
        <p:txBody>
          <a:bodyPr/>
          <a:lstStyle/>
          <a:p>
            <a:pPr marL="45720" indent="0">
              <a:buNone/>
            </a:pPr>
            <a:r>
              <a:rPr lang="en-US" dirty="0"/>
              <a:t>Retrieving the current directory is for when it comes to saving and loading the map file. Using the built-in function from Directory, it gets the current directory and sets it as the current folder for the </a:t>
            </a:r>
            <a:r>
              <a:rPr lang="en-US" dirty="0" err="1"/>
              <a:t>CreateSaveFolder</a:t>
            </a:r>
            <a:r>
              <a:rPr lang="en-US" dirty="0"/>
              <a:t>() so that it can be used to set the location of where the default save folder will be placed in.</a:t>
            </a:r>
            <a:endParaRPr lang="en-NZ" dirty="0"/>
          </a:p>
        </p:txBody>
      </p:sp>
      <p:pic>
        <p:nvPicPr>
          <p:cNvPr id="4" name="Picture 3">
            <a:extLst>
              <a:ext uri="{FF2B5EF4-FFF2-40B4-BE49-F238E27FC236}">
                <a16:creationId xmlns:a16="http://schemas.microsoft.com/office/drawing/2014/main" id="{C6EFD779-86DF-47FB-9EA9-4C26C3EC8996}"/>
              </a:ext>
            </a:extLst>
          </p:cNvPr>
          <p:cNvPicPr>
            <a:picLocks noChangeAspect="1"/>
          </p:cNvPicPr>
          <p:nvPr/>
        </p:nvPicPr>
        <p:blipFill>
          <a:blip r:embed="rId2"/>
          <a:stretch>
            <a:fillRect/>
          </a:stretch>
        </p:blipFill>
        <p:spPr>
          <a:xfrm>
            <a:off x="1295400" y="3659087"/>
            <a:ext cx="5495285" cy="1266826"/>
          </a:xfrm>
          <a:prstGeom prst="rect">
            <a:avLst/>
          </a:prstGeom>
        </p:spPr>
      </p:pic>
      <p:sp>
        <p:nvSpPr>
          <p:cNvPr id="5" name="TextBox 4">
            <a:extLst>
              <a:ext uri="{FF2B5EF4-FFF2-40B4-BE49-F238E27FC236}">
                <a16:creationId xmlns:a16="http://schemas.microsoft.com/office/drawing/2014/main" id="{9857B154-012C-46D1-8992-58BF97828DD2}"/>
              </a:ext>
            </a:extLst>
          </p:cNvPr>
          <p:cNvSpPr txBox="1"/>
          <p:nvPr/>
        </p:nvSpPr>
        <p:spPr>
          <a:xfrm>
            <a:off x="1295400" y="3351310"/>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2728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20F1-05F1-469D-B9B5-1FE05A3A8AC1}"/>
              </a:ext>
            </a:extLst>
          </p:cNvPr>
          <p:cNvSpPr>
            <a:spLocks noGrp="1"/>
          </p:cNvSpPr>
          <p:nvPr>
            <p:ph type="title"/>
          </p:nvPr>
        </p:nvSpPr>
        <p:spPr>
          <a:xfrm>
            <a:off x="1295400" y="381000"/>
            <a:ext cx="9601200" cy="608920"/>
          </a:xfrm>
        </p:spPr>
        <p:txBody>
          <a:bodyPr/>
          <a:lstStyle/>
          <a:p>
            <a:r>
              <a:rPr lang="en-US" dirty="0"/>
              <a:t>9. save the current game state</a:t>
            </a:r>
            <a:endParaRPr lang="en-NZ" dirty="0"/>
          </a:p>
        </p:txBody>
      </p:sp>
      <p:sp>
        <p:nvSpPr>
          <p:cNvPr id="3" name="Content Placeholder 2">
            <a:extLst>
              <a:ext uri="{FF2B5EF4-FFF2-40B4-BE49-F238E27FC236}">
                <a16:creationId xmlns:a16="http://schemas.microsoft.com/office/drawing/2014/main" id="{62AE92E1-95A6-440B-B6EB-8D855C7366EA}"/>
              </a:ext>
            </a:extLst>
          </p:cNvPr>
          <p:cNvSpPr>
            <a:spLocks noGrp="1"/>
          </p:cNvSpPr>
          <p:nvPr>
            <p:ph idx="1"/>
          </p:nvPr>
        </p:nvSpPr>
        <p:spPr>
          <a:xfrm>
            <a:off x="419100" y="1133476"/>
            <a:ext cx="4800600" cy="1742748"/>
          </a:xfrm>
        </p:spPr>
        <p:txBody>
          <a:bodyPr>
            <a:normAutofit/>
          </a:bodyPr>
          <a:lstStyle/>
          <a:p>
            <a:pPr marL="45720" indent="0">
              <a:buNone/>
            </a:pPr>
            <a:r>
              <a:rPr lang="en-US" sz="1800" dirty="0"/>
              <a:t>The state of a game can be saved by using the Save() method from the </a:t>
            </a:r>
            <a:r>
              <a:rPr lang="en-US" sz="1800" dirty="0" err="1"/>
              <a:t>GameFiler</a:t>
            </a:r>
            <a:r>
              <a:rPr lang="en-US" sz="1800" dirty="0"/>
              <a:t> class. Similar to that of the </a:t>
            </a:r>
            <a:r>
              <a:rPr lang="en-US" sz="1800" dirty="0" err="1"/>
              <a:t>SaveMap</a:t>
            </a:r>
            <a:r>
              <a:rPr lang="en-US" sz="1800" dirty="0"/>
              <a:t>() method in the Filer class but instead, the Save() method includes the details of the current move count and move history into the txt file.</a:t>
            </a:r>
          </a:p>
        </p:txBody>
      </p:sp>
      <p:pic>
        <p:nvPicPr>
          <p:cNvPr id="5" name="Picture 4">
            <a:extLst>
              <a:ext uri="{FF2B5EF4-FFF2-40B4-BE49-F238E27FC236}">
                <a16:creationId xmlns:a16="http://schemas.microsoft.com/office/drawing/2014/main" id="{14B1DD0D-D2D1-439B-B4C7-2C3C6ED1F68A}"/>
              </a:ext>
            </a:extLst>
          </p:cNvPr>
          <p:cNvPicPr>
            <a:picLocks noChangeAspect="1"/>
          </p:cNvPicPr>
          <p:nvPr/>
        </p:nvPicPr>
        <p:blipFill>
          <a:blip r:embed="rId3"/>
          <a:stretch>
            <a:fillRect/>
          </a:stretch>
        </p:blipFill>
        <p:spPr>
          <a:xfrm>
            <a:off x="5848067" y="1261431"/>
            <a:ext cx="4638760" cy="5067300"/>
          </a:xfrm>
          <a:prstGeom prst="rect">
            <a:avLst/>
          </a:prstGeom>
        </p:spPr>
      </p:pic>
      <p:pic>
        <p:nvPicPr>
          <p:cNvPr id="6" name="Picture 5">
            <a:extLst>
              <a:ext uri="{FF2B5EF4-FFF2-40B4-BE49-F238E27FC236}">
                <a16:creationId xmlns:a16="http://schemas.microsoft.com/office/drawing/2014/main" id="{D8A177BF-E716-4B3E-97E8-B9D01BC0465D}"/>
              </a:ext>
            </a:extLst>
          </p:cNvPr>
          <p:cNvPicPr>
            <a:picLocks noChangeAspect="1"/>
          </p:cNvPicPr>
          <p:nvPr/>
        </p:nvPicPr>
        <p:blipFill>
          <a:blip r:embed="rId4"/>
          <a:stretch>
            <a:fillRect/>
          </a:stretch>
        </p:blipFill>
        <p:spPr>
          <a:xfrm>
            <a:off x="419100" y="4302402"/>
            <a:ext cx="4638760" cy="1455961"/>
          </a:xfrm>
          <a:prstGeom prst="rect">
            <a:avLst/>
          </a:prstGeom>
        </p:spPr>
      </p:pic>
      <p:pic>
        <p:nvPicPr>
          <p:cNvPr id="7" name="Picture 6">
            <a:extLst>
              <a:ext uri="{FF2B5EF4-FFF2-40B4-BE49-F238E27FC236}">
                <a16:creationId xmlns:a16="http://schemas.microsoft.com/office/drawing/2014/main" id="{F0C001EE-62AA-4115-98D1-850344F841AB}"/>
              </a:ext>
            </a:extLst>
          </p:cNvPr>
          <p:cNvPicPr>
            <a:picLocks noChangeAspect="1"/>
          </p:cNvPicPr>
          <p:nvPr/>
        </p:nvPicPr>
        <p:blipFill>
          <a:blip r:embed="rId5"/>
          <a:stretch>
            <a:fillRect/>
          </a:stretch>
        </p:blipFill>
        <p:spPr>
          <a:xfrm>
            <a:off x="827630" y="2833573"/>
            <a:ext cx="2715867" cy="1229405"/>
          </a:xfrm>
          <a:prstGeom prst="rect">
            <a:avLst/>
          </a:prstGeom>
        </p:spPr>
      </p:pic>
      <p:sp>
        <p:nvSpPr>
          <p:cNvPr id="8" name="TextBox 7">
            <a:extLst>
              <a:ext uri="{FF2B5EF4-FFF2-40B4-BE49-F238E27FC236}">
                <a16:creationId xmlns:a16="http://schemas.microsoft.com/office/drawing/2014/main" id="{B0846A37-55F2-44DB-8517-9253CC0DB3AD}"/>
              </a:ext>
            </a:extLst>
          </p:cNvPr>
          <p:cNvSpPr txBox="1"/>
          <p:nvPr/>
        </p:nvSpPr>
        <p:spPr>
          <a:xfrm>
            <a:off x="5848067" y="963179"/>
            <a:ext cx="1645387" cy="307777"/>
          </a:xfrm>
          <a:prstGeom prst="rect">
            <a:avLst/>
          </a:prstGeom>
          <a:noFill/>
        </p:spPr>
        <p:txBody>
          <a:bodyPr wrap="none" rtlCol="0">
            <a:spAutoFit/>
          </a:bodyPr>
          <a:lstStyle/>
          <a:p>
            <a:r>
              <a:rPr lang="en-US" sz="1400" dirty="0"/>
              <a:t>From </a:t>
            </a:r>
            <a:r>
              <a:rPr lang="en-US" sz="1400" dirty="0" err="1"/>
              <a:t>GameFiler.cs</a:t>
            </a:r>
            <a:r>
              <a:rPr lang="en-US" sz="1400" dirty="0"/>
              <a:t>:</a:t>
            </a:r>
            <a:endParaRPr lang="en-NZ" sz="1400" dirty="0"/>
          </a:p>
        </p:txBody>
      </p:sp>
      <p:sp>
        <p:nvSpPr>
          <p:cNvPr id="9" name="TextBox 8">
            <a:extLst>
              <a:ext uri="{FF2B5EF4-FFF2-40B4-BE49-F238E27FC236}">
                <a16:creationId xmlns:a16="http://schemas.microsoft.com/office/drawing/2014/main" id="{7E609DF0-7205-4973-A10C-5F6184830BC6}"/>
              </a:ext>
            </a:extLst>
          </p:cNvPr>
          <p:cNvSpPr txBox="1"/>
          <p:nvPr/>
        </p:nvSpPr>
        <p:spPr>
          <a:xfrm>
            <a:off x="851514" y="155334"/>
            <a:ext cx="9174691" cy="307777"/>
          </a:xfrm>
          <a:prstGeom prst="rect">
            <a:avLst/>
          </a:prstGeom>
          <a:noFill/>
        </p:spPr>
        <p:txBody>
          <a:bodyPr wrap="none" rtlCol="0">
            <a:spAutoFit/>
          </a:bodyPr>
          <a:lstStyle/>
          <a:p>
            <a:r>
              <a:rPr lang="en-US" sz="1400" dirty="0"/>
              <a:t>*There are two classes that handles the files for game and level designer. This feature relates to handling files in game.</a:t>
            </a:r>
            <a:endParaRPr lang="en-NZ" sz="1400" dirty="0"/>
          </a:p>
        </p:txBody>
      </p:sp>
      <p:sp>
        <p:nvSpPr>
          <p:cNvPr id="10" name="TextBox 9">
            <a:extLst>
              <a:ext uri="{FF2B5EF4-FFF2-40B4-BE49-F238E27FC236}">
                <a16:creationId xmlns:a16="http://schemas.microsoft.com/office/drawing/2014/main" id="{92A63426-B38B-4590-AF56-1F88A0E85ACE}"/>
              </a:ext>
            </a:extLst>
          </p:cNvPr>
          <p:cNvSpPr txBox="1"/>
          <p:nvPr/>
        </p:nvSpPr>
        <p:spPr>
          <a:xfrm>
            <a:off x="419100" y="3994625"/>
            <a:ext cx="1645387" cy="307777"/>
          </a:xfrm>
          <a:prstGeom prst="rect">
            <a:avLst/>
          </a:prstGeom>
          <a:noFill/>
        </p:spPr>
        <p:txBody>
          <a:bodyPr wrap="none" rtlCol="0">
            <a:spAutoFit/>
          </a:bodyPr>
          <a:lstStyle/>
          <a:p>
            <a:r>
              <a:rPr lang="en-US" sz="1400" dirty="0"/>
              <a:t>From </a:t>
            </a:r>
            <a:r>
              <a:rPr lang="en-US" sz="1400" dirty="0" err="1"/>
              <a:t>GameFiler.cs</a:t>
            </a:r>
            <a:r>
              <a:rPr lang="en-US" sz="1400" dirty="0"/>
              <a:t>:</a:t>
            </a:r>
            <a:endParaRPr lang="en-NZ" sz="1400" dirty="0"/>
          </a:p>
        </p:txBody>
      </p:sp>
      <p:sp>
        <p:nvSpPr>
          <p:cNvPr id="12" name="Rectangle 11">
            <a:extLst>
              <a:ext uri="{FF2B5EF4-FFF2-40B4-BE49-F238E27FC236}">
                <a16:creationId xmlns:a16="http://schemas.microsoft.com/office/drawing/2014/main" id="{48B51265-F54D-4890-96F9-347A9575AAD5}"/>
              </a:ext>
            </a:extLst>
          </p:cNvPr>
          <p:cNvSpPr/>
          <p:nvPr/>
        </p:nvSpPr>
        <p:spPr>
          <a:xfrm>
            <a:off x="851514" y="3744067"/>
            <a:ext cx="1058198" cy="212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3221AC92-10A1-46B4-BE71-D2D567C29ED4}"/>
              </a:ext>
            </a:extLst>
          </p:cNvPr>
          <p:cNvSpPr/>
          <p:nvPr/>
        </p:nvSpPr>
        <p:spPr>
          <a:xfrm>
            <a:off x="849807" y="3519384"/>
            <a:ext cx="1058198" cy="2123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7" name="Connector: Elbow 16">
            <a:extLst>
              <a:ext uri="{FF2B5EF4-FFF2-40B4-BE49-F238E27FC236}">
                <a16:creationId xmlns:a16="http://schemas.microsoft.com/office/drawing/2014/main" id="{D2D0A8EE-B30C-4D7F-AC1C-7B6C20FE653F}"/>
              </a:ext>
            </a:extLst>
          </p:cNvPr>
          <p:cNvCxnSpPr>
            <a:cxnSpLocks/>
            <a:stCxn id="13" idx="3"/>
          </p:cNvCxnSpPr>
          <p:nvPr/>
        </p:nvCxnSpPr>
        <p:spPr>
          <a:xfrm>
            <a:off x="1908005" y="3625560"/>
            <a:ext cx="4448226" cy="2110987"/>
          </a:xfrm>
          <a:prstGeom prst="bentConnector3">
            <a:avLst>
              <a:gd name="adj1" fmla="val 8591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17E1819-94F7-445C-AB13-C4ACC6D5960A}"/>
              </a:ext>
            </a:extLst>
          </p:cNvPr>
          <p:cNvCxnSpPr>
            <a:cxnSpLocks/>
            <a:stCxn id="12" idx="3"/>
          </p:cNvCxnSpPr>
          <p:nvPr/>
        </p:nvCxnSpPr>
        <p:spPr>
          <a:xfrm>
            <a:off x="1909712" y="3850243"/>
            <a:ext cx="4448226" cy="2044578"/>
          </a:xfrm>
          <a:prstGeom prst="bentConnector3">
            <a:avLst>
              <a:gd name="adj1" fmla="val 8021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71550BB9-1564-4409-AC48-D93EC8BD7294}"/>
              </a:ext>
            </a:extLst>
          </p:cNvPr>
          <p:cNvSpPr txBox="1">
            <a:spLocks/>
          </p:cNvSpPr>
          <p:nvPr/>
        </p:nvSpPr>
        <p:spPr>
          <a:xfrm>
            <a:off x="338180" y="5887183"/>
            <a:ext cx="4800600" cy="630830"/>
          </a:xfrm>
          <a:prstGeom prst="rect">
            <a:avLst/>
          </a:prstGeom>
          <a:solidFill>
            <a:schemeClr val="bg1"/>
          </a:solidFill>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600" dirty="0"/>
              <a:t>This method creates a default save folder called “</a:t>
            </a:r>
            <a:r>
              <a:rPr lang="en-US" sz="1600" dirty="0" err="1"/>
              <a:t>SavedGameStates</a:t>
            </a:r>
            <a:r>
              <a:rPr lang="en-US" sz="1600" dirty="0"/>
              <a:t>” and sets the </a:t>
            </a:r>
            <a:r>
              <a:rPr lang="en-US" sz="1600" dirty="0" err="1"/>
              <a:t>SaveLocation</a:t>
            </a:r>
            <a:r>
              <a:rPr lang="en-US" sz="1600" dirty="0"/>
              <a:t> to be used in the Save() method.</a:t>
            </a:r>
          </a:p>
        </p:txBody>
      </p:sp>
    </p:spTree>
    <p:extLst>
      <p:ext uri="{BB962C8B-B14F-4D97-AF65-F5344CB8AC3E}">
        <p14:creationId xmlns:p14="http://schemas.microsoft.com/office/powerpoint/2010/main" val="170433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9F70-07AC-40FD-825E-6C62A966F979}"/>
              </a:ext>
            </a:extLst>
          </p:cNvPr>
          <p:cNvSpPr>
            <a:spLocks noGrp="1"/>
          </p:cNvSpPr>
          <p:nvPr>
            <p:ph type="title"/>
          </p:nvPr>
        </p:nvSpPr>
        <p:spPr>
          <a:xfrm>
            <a:off x="1295400" y="381000"/>
            <a:ext cx="9601200" cy="620486"/>
          </a:xfrm>
        </p:spPr>
        <p:txBody>
          <a:bodyPr/>
          <a:lstStyle/>
          <a:p>
            <a:r>
              <a:rPr lang="en-US" dirty="0"/>
              <a:t>10. Load saved game state</a:t>
            </a:r>
            <a:endParaRPr lang="en-NZ" dirty="0"/>
          </a:p>
        </p:txBody>
      </p:sp>
      <p:sp>
        <p:nvSpPr>
          <p:cNvPr id="3" name="Content Placeholder 2">
            <a:extLst>
              <a:ext uri="{FF2B5EF4-FFF2-40B4-BE49-F238E27FC236}">
                <a16:creationId xmlns:a16="http://schemas.microsoft.com/office/drawing/2014/main" id="{1301A089-768D-41A0-A782-0A617C137A97}"/>
              </a:ext>
            </a:extLst>
          </p:cNvPr>
          <p:cNvSpPr>
            <a:spLocks noGrp="1"/>
          </p:cNvSpPr>
          <p:nvPr>
            <p:ph idx="1"/>
          </p:nvPr>
        </p:nvSpPr>
        <p:spPr>
          <a:xfrm>
            <a:off x="616225" y="966575"/>
            <a:ext cx="10510812" cy="4114800"/>
          </a:xfrm>
        </p:spPr>
        <p:txBody>
          <a:bodyPr>
            <a:normAutofit/>
          </a:bodyPr>
          <a:lstStyle/>
          <a:p>
            <a:pPr marL="45720" indent="0">
              <a:buNone/>
            </a:pPr>
            <a:r>
              <a:rPr lang="en-US" sz="1800" dirty="0"/>
              <a:t>A saved game state can be loaded back into the game by calling the Load() method. It reads every line in the file and appends each line into a string array. It sets the first item in the array to text which would later be passed on to convert it into a map array. A conditional statement is set after to check if the string array (result) has more than one item, indicating if it has a saved move count and move history. It will set the items in the array to the properties </a:t>
            </a:r>
            <a:r>
              <a:rPr lang="en-US" sz="1800" dirty="0" err="1"/>
              <a:t>SavedMoveCount</a:t>
            </a:r>
            <a:r>
              <a:rPr lang="en-US" sz="1800" dirty="0"/>
              <a:t> and </a:t>
            </a:r>
            <a:r>
              <a:rPr lang="en-US" sz="1800" dirty="0" err="1"/>
              <a:t>SavedMoveHistory</a:t>
            </a:r>
            <a:r>
              <a:rPr lang="en-US" sz="1800" dirty="0"/>
              <a:t> so that it can be retrieved by the main </a:t>
            </a:r>
            <a:r>
              <a:rPr lang="en-US" sz="1800" dirty="0" err="1"/>
              <a:t>FilerController</a:t>
            </a:r>
            <a:r>
              <a:rPr lang="en-US" sz="1800" dirty="0"/>
              <a:t> class.</a:t>
            </a:r>
            <a:endParaRPr lang="en-NZ" sz="1800" dirty="0"/>
          </a:p>
        </p:txBody>
      </p:sp>
      <p:sp>
        <p:nvSpPr>
          <p:cNvPr id="5" name="TextBox 4">
            <a:extLst>
              <a:ext uri="{FF2B5EF4-FFF2-40B4-BE49-F238E27FC236}">
                <a16:creationId xmlns:a16="http://schemas.microsoft.com/office/drawing/2014/main" id="{CFD05DF1-2776-4777-A026-F161260D2DBE}"/>
              </a:ext>
            </a:extLst>
          </p:cNvPr>
          <p:cNvSpPr txBox="1"/>
          <p:nvPr/>
        </p:nvSpPr>
        <p:spPr>
          <a:xfrm>
            <a:off x="851514" y="155334"/>
            <a:ext cx="9174691" cy="307777"/>
          </a:xfrm>
          <a:prstGeom prst="rect">
            <a:avLst/>
          </a:prstGeom>
          <a:noFill/>
        </p:spPr>
        <p:txBody>
          <a:bodyPr wrap="none" rtlCol="0">
            <a:spAutoFit/>
          </a:bodyPr>
          <a:lstStyle/>
          <a:p>
            <a:r>
              <a:rPr lang="en-US" sz="1400" dirty="0"/>
              <a:t>*There are two classes that handles the files for game and level designer. This feature relates to handling files in game.</a:t>
            </a:r>
            <a:endParaRPr lang="en-NZ" sz="1400" dirty="0"/>
          </a:p>
        </p:txBody>
      </p:sp>
      <p:grpSp>
        <p:nvGrpSpPr>
          <p:cNvPr id="14" name="Group 13">
            <a:extLst>
              <a:ext uri="{FF2B5EF4-FFF2-40B4-BE49-F238E27FC236}">
                <a16:creationId xmlns:a16="http://schemas.microsoft.com/office/drawing/2014/main" id="{C1F5712A-E988-41F4-A901-4E81607AECF3}"/>
              </a:ext>
            </a:extLst>
          </p:cNvPr>
          <p:cNvGrpSpPr/>
          <p:nvPr/>
        </p:nvGrpSpPr>
        <p:grpSpPr>
          <a:xfrm>
            <a:off x="616225" y="4687454"/>
            <a:ext cx="5038015" cy="1789546"/>
            <a:chOff x="1184013" y="4773598"/>
            <a:chExt cx="5038015" cy="1789546"/>
          </a:xfrm>
        </p:grpSpPr>
        <p:pic>
          <p:nvPicPr>
            <p:cNvPr id="8" name="Picture 7">
              <a:extLst>
                <a:ext uri="{FF2B5EF4-FFF2-40B4-BE49-F238E27FC236}">
                  <a16:creationId xmlns:a16="http://schemas.microsoft.com/office/drawing/2014/main" id="{357EC7E6-9149-45F0-B391-8F7646A61B04}"/>
                </a:ext>
              </a:extLst>
            </p:cNvPr>
            <p:cNvPicPr>
              <a:picLocks noChangeAspect="1"/>
            </p:cNvPicPr>
            <p:nvPr/>
          </p:nvPicPr>
          <p:blipFill>
            <a:blip r:embed="rId2"/>
            <a:stretch>
              <a:fillRect/>
            </a:stretch>
          </p:blipFill>
          <p:spPr>
            <a:xfrm>
              <a:off x="1184013" y="5081375"/>
              <a:ext cx="5038015" cy="1481769"/>
            </a:xfrm>
            <a:prstGeom prst="rect">
              <a:avLst/>
            </a:prstGeom>
          </p:spPr>
        </p:pic>
        <p:sp>
          <p:nvSpPr>
            <p:cNvPr id="9" name="TextBox 8">
              <a:extLst>
                <a:ext uri="{FF2B5EF4-FFF2-40B4-BE49-F238E27FC236}">
                  <a16:creationId xmlns:a16="http://schemas.microsoft.com/office/drawing/2014/main" id="{33B70059-8350-4501-A06C-829CF21FF67B}"/>
                </a:ext>
              </a:extLst>
            </p:cNvPr>
            <p:cNvSpPr txBox="1"/>
            <p:nvPr/>
          </p:nvSpPr>
          <p:spPr>
            <a:xfrm>
              <a:off x="1184013" y="4773598"/>
              <a:ext cx="1992212" cy="307777"/>
            </a:xfrm>
            <a:prstGeom prst="rect">
              <a:avLst/>
            </a:prstGeom>
            <a:noFill/>
          </p:spPr>
          <p:txBody>
            <a:bodyPr wrap="none" rtlCol="0">
              <a:spAutoFit/>
            </a:bodyPr>
            <a:lstStyle/>
            <a:p>
              <a:r>
                <a:rPr lang="en-US" sz="1400" dirty="0"/>
                <a:t>From </a:t>
              </a:r>
              <a:r>
                <a:rPr lang="en-US" sz="1400" dirty="0" err="1"/>
                <a:t>FilerController.cs</a:t>
              </a:r>
              <a:r>
                <a:rPr lang="en-US" sz="1400" dirty="0"/>
                <a:t>:</a:t>
              </a:r>
              <a:endParaRPr lang="en-NZ" sz="1400" dirty="0"/>
            </a:p>
          </p:txBody>
        </p:sp>
      </p:grpSp>
      <p:grpSp>
        <p:nvGrpSpPr>
          <p:cNvPr id="13" name="Group 12">
            <a:extLst>
              <a:ext uri="{FF2B5EF4-FFF2-40B4-BE49-F238E27FC236}">
                <a16:creationId xmlns:a16="http://schemas.microsoft.com/office/drawing/2014/main" id="{D57FF885-9187-4AC6-BB3F-41032B748192}"/>
              </a:ext>
            </a:extLst>
          </p:cNvPr>
          <p:cNvGrpSpPr/>
          <p:nvPr/>
        </p:nvGrpSpPr>
        <p:grpSpPr>
          <a:xfrm>
            <a:off x="616225" y="2587908"/>
            <a:ext cx="2828925" cy="2031802"/>
            <a:chOff x="1184013" y="2706218"/>
            <a:chExt cx="2828925" cy="2031802"/>
          </a:xfrm>
        </p:grpSpPr>
        <p:pic>
          <p:nvPicPr>
            <p:cNvPr id="7" name="Picture 6">
              <a:extLst>
                <a:ext uri="{FF2B5EF4-FFF2-40B4-BE49-F238E27FC236}">
                  <a16:creationId xmlns:a16="http://schemas.microsoft.com/office/drawing/2014/main" id="{8D6C950F-FD0C-4444-9B2A-331A0A078A1C}"/>
                </a:ext>
              </a:extLst>
            </p:cNvPr>
            <p:cNvPicPr>
              <a:picLocks noChangeAspect="1"/>
            </p:cNvPicPr>
            <p:nvPr/>
          </p:nvPicPr>
          <p:blipFill>
            <a:blip r:embed="rId3"/>
            <a:stretch>
              <a:fillRect/>
            </a:stretch>
          </p:blipFill>
          <p:spPr>
            <a:xfrm>
              <a:off x="1184013" y="3013995"/>
              <a:ext cx="2828925" cy="1724025"/>
            </a:xfrm>
            <a:prstGeom prst="rect">
              <a:avLst/>
            </a:prstGeom>
          </p:spPr>
        </p:pic>
        <p:sp>
          <p:nvSpPr>
            <p:cNvPr id="10" name="TextBox 9">
              <a:extLst>
                <a:ext uri="{FF2B5EF4-FFF2-40B4-BE49-F238E27FC236}">
                  <a16:creationId xmlns:a16="http://schemas.microsoft.com/office/drawing/2014/main" id="{98D5CE6B-1F92-4297-8D16-886DA0925D52}"/>
                </a:ext>
              </a:extLst>
            </p:cNvPr>
            <p:cNvSpPr txBox="1"/>
            <p:nvPr/>
          </p:nvSpPr>
          <p:spPr>
            <a:xfrm>
              <a:off x="1184013" y="2706218"/>
              <a:ext cx="1645387" cy="307777"/>
            </a:xfrm>
            <a:prstGeom prst="rect">
              <a:avLst/>
            </a:prstGeom>
            <a:noFill/>
          </p:spPr>
          <p:txBody>
            <a:bodyPr wrap="none" rtlCol="0">
              <a:spAutoFit/>
            </a:bodyPr>
            <a:lstStyle/>
            <a:p>
              <a:r>
                <a:rPr lang="en-US" sz="1400" dirty="0"/>
                <a:t>From </a:t>
              </a:r>
              <a:r>
                <a:rPr lang="en-US" sz="1400" dirty="0" err="1"/>
                <a:t>GameFiler.cs</a:t>
              </a:r>
              <a:r>
                <a:rPr lang="en-US" sz="1400" dirty="0"/>
                <a:t>:</a:t>
              </a:r>
              <a:endParaRPr lang="en-NZ" sz="1400" dirty="0"/>
            </a:p>
          </p:txBody>
        </p:sp>
      </p:grpSp>
      <p:grpSp>
        <p:nvGrpSpPr>
          <p:cNvPr id="12" name="Group 11">
            <a:extLst>
              <a:ext uri="{FF2B5EF4-FFF2-40B4-BE49-F238E27FC236}">
                <a16:creationId xmlns:a16="http://schemas.microsoft.com/office/drawing/2014/main" id="{4F103ECE-3492-4E53-AF4D-7D5037F0C386}"/>
              </a:ext>
            </a:extLst>
          </p:cNvPr>
          <p:cNvGrpSpPr/>
          <p:nvPr/>
        </p:nvGrpSpPr>
        <p:grpSpPr>
          <a:xfrm>
            <a:off x="6537762" y="2377745"/>
            <a:ext cx="3722403" cy="4000103"/>
            <a:chOff x="7611001" y="2388762"/>
            <a:chExt cx="3722403" cy="4000103"/>
          </a:xfrm>
        </p:grpSpPr>
        <p:pic>
          <p:nvPicPr>
            <p:cNvPr id="6" name="Picture 5">
              <a:extLst>
                <a:ext uri="{FF2B5EF4-FFF2-40B4-BE49-F238E27FC236}">
                  <a16:creationId xmlns:a16="http://schemas.microsoft.com/office/drawing/2014/main" id="{8A0100BE-FE64-4ED5-B314-8E8A4EF84708}"/>
                </a:ext>
              </a:extLst>
            </p:cNvPr>
            <p:cNvPicPr>
              <a:picLocks noChangeAspect="1"/>
            </p:cNvPicPr>
            <p:nvPr/>
          </p:nvPicPr>
          <p:blipFill>
            <a:blip r:embed="rId4"/>
            <a:stretch>
              <a:fillRect/>
            </a:stretch>
          </p:blipFill>
          <p:spPr>
            <a:xfrm>
              <a:off x="7611001" y="2698345"/>
              <a:ext cx="3722403" cy="3690520"/>
            </a:xfrm>
            <a:prstGeom prst="rect">
              <a:avLst/>
            </a:prstGeom>
          </p:spPr>
        </p:pic>
        <p:sp>
          <p:nvSpPr>
            <p:cNvPr id="11" name="TextBox 10">
              <a:extLst>
                <a:ext uri="{FF2B5EF4-FFF2-40B4-BE49-F238E27FC236}">
                  <a16:creationId xmlns:a16="http://schemas.microsoft.com/office/drawing/2014/main" id="{5EA1CA0D-CE5F-42DE-9A51-0A04930C5505}"/>
                </a:ext>
              </a:extLst>
            </p:cNvPr>
            <p:cNvSpPr txBox="1"/>
            <p:nvPr/>
          </p:nvSpPr>
          <p:spPr>
            <a:xfrm>
              <a:off x="7611001" y="2388762"/>
              <a:ext cx="1645387" cy="307777"/>
            </a:xfrm>
            <a:prstGeom prst="rect">
              <a:avLst/>
            </a:prstGeom>
            <a:noFill/>
          </p:spPr>
          <p:txBody>
            <a:bodyPr wrap="none" rtlCol="0">
              <a:spAutoFit/>
            </a:bodyPr>
            <a:lstStyle/>
            <a:p>
              <a:r>
                <a:rPr lang="en-US" sz="1400" dirty="0"/>
                <a:t>From </a:t>
              </a:r>
              <a:r>
                <a:rPr lang="en-US" sz="1400" dirty="0" err="1"/>
                <a:t>GameFiler.cs</a:t>
              </a:r>
              <a:r>
                <a:rPr lang="en-US" sz="1400" dirty="0"/>
                <a:t>:</a:t>
              </a:r>
              <a:endParaRPr lang="en-NZ" sz="1400" dirty="0"/>
            </a:p>
          </p:txBody>
        </p:sp>
      </p:grpSp>
    </p:spTree>
    <p:extLst>
      <p:ext uri="{BB962C8B-B14F-4D97-AF65-F5344CB8AC3E}">
        <p14:creationId xmlns:p14="http://schemas.microsoft.com/office/powerpoint/2010/main" val="280830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A4630-22F9-47B0-9673-A831815536EB}"/>
              </a:ext>
            </a:extLst>
          </p:cNvPr>
          <p:cNvSpPr>
            <a:spLocks noGrp="1"/>
          </p:cNvSpPr>
          <p:nvPr>
            <p:ph type="title"/>
          </p:nvPr>
        </p:nvSpPr>
        <p:spPr/>
        <p:txBody>
          <a:bodyPr>
            <a:normAutofit fontScale="90000"/>
          </a:bodyPr>
          <a:lstStyle/>
          <a:p>
            <a:r>
              <a:rPr lang="en-US" dirty="0"/>
              <a:t>11-12. Get the width and Height of loaded map array</a:t>
            </a:r>
            <a:br>
              <a:rPr lang="en-US" dirty="0"/>
            </a:br>
            <a:endParaRPr lang="en-NZ" dirty="0"/>
          </a:p>
        </p:txBody>
      </p:sp>
      <p:sp>
        <p:nvSpPr>
          <p:cNvPr id="3" name="Content Placeholder 2">
            <a:extLst>
              <a:ext uri="{FF2B5EF4-FFF2-40B4-BE49-F238E27FC236}">
                <a16:creationId xmlns:a16="http://schemas.microsoft.com/office/drawing/2014/main" id="{8888E4AE-704D-42AF-BEBD-E63BDEA63BC2}"/>
              </a:ext>
            </a:extLst>
          </p:cNvPr>
          <p:cNvSpPr>
            <a:spLocks noGrp="1"/>
          </p:cNvSpPr>
          <p:nvPr>
            <p:ph idx="1"/>
          </p:nvPr>
        </p:nvSpPr>
        <p:spPr>
          <a:xfrm>
            <a:off x="1295400" y="1255923"/>
            <a:ext cx="9601200" cy="4687677"/>
          </a:xfrm>
        </p:spPr>
        <p:txBody>
          <a:bodyPr/>
          <a:lstStyle/>
          <a:p>
            <a:pPr marL="45720" indent="0">
              <a:buNone/>
            </a:pPr>
            <a:r>
              <a:rPr lang="en-US" dirty="0"/>
              <a:t>Retrieving the width and height of a map array is essential for when setting up the map when loaded from the file handler. </a:t>
            </a:r>
            <a:r>
              <a:rPr lang="en-US" dirty="0" err="1"/>
              <a:t>GetRowSize</a:t>
            </a:r>
            <a:r>
              <a:rPr lang="en-US" dirty="0"/>
              <a:t>() method counts the number of items in the string of the file horizontally whereas </a:t>
            </a:r>
            <a:r>
              <a:rPr lang="en-US" dirty="0" err="1"/>
              <a:t>GetColSize</a:t>
            </a:r>
            <a:r>
              <a:rPr lang="en-US" dirty="0"/>
              <a:t>() method counts the number of items vertically.  </a:t>
            </a:r>
            <a:endParaRPr lang="en-NZ" dirty="0"/>
          </a:p>
        </p:txBody>
      </p:sp>
      <p:pic>
        <p:nvPicPr>
          <p:cNvPr id="4" name="Picture 3">
            <a:extLst>
              <a:ext uri="{FF2B5EF4-FFF2-40B4-BE49-F238E27FC236}">
                <a16:creationId xmlns:a16="http://schemas.microsoft.com/office/drawing/2014/main" id="{6BA8C3FC-E3A8-4C49-A711-5907BA119AB7}"/>
              </a:ext>
            </a:extLst>
          </p:cNvPr>
          <p:cNvPicPr>
            <a:picLocks noChangeAspect="1"/>
          </p:cNvPicPr>
          <p:nvPr/>
        </p:nvPicPr>
        <p:blipFill>
          <a:blip r:embed="rId2"/>
          <a:stretch>
            <a:fillRect/>
          </a:stretch>
        </p:blipFill>
        <p:spPr>
          <a:xfrm>
            <a:off x="2176672" y="3105909"/>
            <a:ext cx="3063271" cy="2696137"/>
          </a:xfrm>
          <a:prstGeom prst="rect">
            <a:avLst/>
          </a:prstGeom>
        </p:spPr>
      </p:pic>
      <p:pic>
        <p:nvPicPr>
          <p:cNvPr id="5" name="Picture 4">
            <a:extLst>
              <a:ext uri="{FF2B5EF4-FFF2-40B4-BE49-F238E27FC236}">
                <a16:creationId xmlns:a16="http://schemas.microsoft.com/office/drawing/2014/main" id="{7876BF91-4E16-42C2-A442-AF4D4B2255DA}"/>
              </a:ext>
            </a:extLst>
          </p:cNvPr>
          <p:cNvPicPr>
            <a:picLocks noChangeAspect="1"/>
          </p:cNvPicPr>
          <p:nvPr/>
        </p:nvPicPr>
        <p:blipFill>
          <a:blip r:embed="rId3"/>
          <a:stretch>
            <a:fillRect/>
          </a:stretch>
        </p:blipFill>
        <p:spPr>
          <a:xfrm>
            <a:off x="5641547" y="3315739"/>
            <a:ext cx="3409950" cy="2276475"/>
          </a:xfrm>
          <a:prstGeom prst="rect">
            <a:avLst/>
          </a:prstGeom>
        </p:spPr>
      </p:pic>
      <p:sp>
        <p:nvSpPr>
          <p:cNvPr id="6" name="TextBox 5">
            <a:extLst>
              <a:ext uri="{FF2B5EF4-FFF2-40B4-BE49-F238E27FC236}">
                <a16:creationId xmlns:a16="http://schemas.microsoft.com/office/drawing/2014/main" id="{724AB3CD-2CDC-427D-A6F9-34BDF22359CF}"/>
              </a:ext>
            </a:extLst>
          </p:cNvPr>
          <p:cNvSpPr txBox="1"/>
          <p:nvPr/>
        </p:nvSpPr>
        <p:spPr>
          <a:xfrm>
            <a:off x="2176672" y="2798132"/>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7" name="TextBox 6">
            <a:extLst>
              <a:ext uri="{FF2B5EF4-FFF2-40B4-BE49-F238E27FC236}">
                <a16:creationId xmlns:a16="http://schemas.microsoft.com/office/drawing/2014/main" id="{624C4D4E-D8EA-459A-9330-B3042F52DD8D}"/>
              </a:ext>
            </a:extLst>
          </p:cNvPr>
          <p:cNvSpPr txBox="1"/>
          <p:nvPr/>
        </p:nvSpPr>
        <p:spPr>
          <a:xfrm>
            <a:off x="5641547" y="3007962"/>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34332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401EB-7DA6-4B62-81BF-FD99B0556C01}"/>
              </a:ext>
            </a:extLst>
          </p:cNvPr>
          <p:cNvSpPr>
            <a:spLocks noGrp="1"/>
          </p:cNvSpPr>
          <p:nvPr>
            <p:ph type="title"/>
          </p:nvPr>
        </p:nvSpPr>
        <p:spPr>
          <a:xfrm>
            <a:off x="1295400" y="613610"/>
            <a:ext cx="9601200" cy="561473"/>
          </a:xfrm>
        </p:spPr>
        <p:txBody>
          <a:bodyPr>
            <a:normAutofit fontScale="90000"/>
          </a:bodyPr>
          <a:lstStyle/>
          <a:p>
            <a:r>
              <a:rPr lang="en-US" dirty="0"/>
              <a:t>13. Validation Check – if correct file format</a:t>
            </a:r>
            <a:endParaRPr lang="en-NZ" dirty="0"/>
          </a:p>
        </p:txBody>
      </p:sp>
      <p:sp>
        <p:nvSpPr>
          <p:cNvPr id="3" name="Content Placeholder 2">
            <a:extLst>
              <a:ext uri="{FF2B5EF4-FFF2-40B4-BE49-F238E27FC236}">
                <a16:creationId xmlns:a16="http://schemas.microsoft.com/office/drawing/2014/main" id="{F6F43B6C-F1A1-4868-B111-B26C8058BD8D}"/>
              </a:ext>
            </a:extLst>
          </p:cNvPr>
          <p:cNvSpPr>
            <a:spLocks noGrp="1"/>
          </p:cNvSpPr>
          <p:nvPr>
            <p:ph idx="1"/>
          </p:nvPr>
        </p:nvSpPr>
        <p:spPr>
          <a:xfrm>
            <a:off x="1295400" y="1524000"/>
            <a:ext cx="9601200" cy="4419600"/>
          </a:xfrm>
        </p:spPr>
        <p:txBody>
          <a:bodyPr/>
          <a:lstStyle/>
          <a:p>
            <a:pPr marL="45720" indent="0">
              <a:buNone/>
            </a:pPr>
            <a:r>
              <a:rPr lang="en-US" dirty="0"/>
              <a:t>The application only accepts one file format to load and display a saved map. So a validation check is needed to ensure that any other file extension not of “txt” will be indicated as invalid and be prevented from loading the contents of the file. This method retrieves the file extension of a given filename using Path’s built-in function and compares it to the valid file format. Not equal to each other will return a Boolean value of False.</a:t>
            </a:r>
            <a:endParaRPr lang="en-NZ" dirty="0"/>
          </a:p>
        </p:txBody>
      </p:sp>
      <p:grpSp>
        <p:nvGrpSpPr>
          <p:cNvPr id="4" name="Group 3">
            <a:extLst>
              <a:ext uri="{FF2B5EF4-FFF2-40B4-BE49-F238E27FC236}">
                <a16:creationId xmlns:a16="http://schemas.microsoft.com/office/drawing/2014/main" id="{6A834A21-1FD6-4239-A893-115D3B160076}"/>
              </a:ext>
            </a:extLst>
          </p:cNvPr>
          <p:cNvGrpSpPr/>
          <p:nvPr/>
        </p:nvGrpSpPr>
        <p:grpSpPr>
          <a:xfrm>
            <a:off x="3453564" y="3157317"/>
            <a:ext cx="5016668" cy="2545651"/>
            <a:chOff x="1769143" y="3121223"/>
            <a:chExt cx="4119806" cy="1980668"/>
          </a:xfrm>
        </p:grpSpPr>
        <p:pic>
          <p:nvPicPr>
            <p:cNvPr id="5" name="Picture 4">
              <a:extLst>
                <a:ext uri="{FF2B5EF4-FFF2-40B4-BE49-F238E27FC236}">
                  <a16:creationId xmlns:a16="http://schemas.microsoft.com/office/drawing/2014/main" id="{F2EBB00F-8C83-4A78-8E75-941A58DCF4C7}"/>
                </a:ext>
              </a:extLst>
            </p:cNvPr>
            <p:cNvPicPr>
              <a:picLocks noChangeAspect="1"/>
            </p:cNvPicPr>
            <p:nvPr/>
          </p:nvPicPr>
          <p:blipFill>
            <a:blip r:embed="rId2"/>
            <a:stretch>
              <a:fillRect/>
            </a:stretch>
          </p:blipFill>
          <p:spPr>
            <a:xfrm>
              <a:off x="1769143" y="3429000"/>
              <a:ext cx="4119806" cy="1672891"/>
            </a:xfrm>
            <a:prstGeom prst="rect">
              <a:avLst/>
            </a:prstGeom>
          </p:spPr>
        </p:pic>
        <p:sp>
          <p:nvSpPr>
            <p:cNvPr id="6" name="TextBox 5">
              <a:extLst>
                <a:ext uri="{FF2B5EF4-FFF2-40B4-BE49-F238E27FC236}">
                  <a16:creationId xmlns:a16="http://schemas.microsoft.com/office/drawing/2014/main" id="{C313689C-9358-4B68-8C2C-37620DFDBCA6}"/>
                </a:ext>
              </a:extLst>
            </p:cNvPr>
            <p:cNvSpPr txBox="1"/>
            <p:nvPr/>
          </p:nvSpPr>
          <p:spPr>
            <a:xfrm>
              <a:off x="1769143" y="3121223"/>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grpSp>
    </p:spTree>
    <p:extLst>
      <p:ext uri="{BB962C8B-B14F-4D97-AF65-F5344CB8AC3E}">
        <p14:creationId xmlns:p14="http://schemas.microsoft.com/office/powerpoint/2010/main" val="332563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5F91-0214-487B-A102-CBE45CC7A775}"/>
              </a:ext>
            </a:extLst>
          </p:cNvPr>
          <p:cNvSpPr>
            <a:spLocks noGrp="1"/>
          </p:cNvSpPr>
          <p:nvPr>
            <p:ph type="title"/>
          </p:nvPr>
        </p:nvSpPr>
        <p:spPr/>
        <p:txBody>
          <a:bodyPr/>
          <a:lstStyle/>
          <a:p>
            <a:r>
              <a:rPr lang="en-US" dirty="0"/>
              <a:t>14. Validation Check – if file exists</a:t>
            </a:r>
            <a:br>
              <a:rPr lang="en-US" dirty="0"/>
            </a:br>
            <a:endParaRPr lang="en-NZ" dirty="0"/>
          </a:p>
        </p:txBody>
      </p:sp>
      <p:sp>
        <p:nvSpPr>
          <p:cNvPr id="3" name="Content Placeholder 2">
            <a:extLst>
              <a:ext uri="{FF2B5EF4-FFF2-40B4-BE49-F238E27FC236}">
                <a16:creationId xmlns:a16="http://schemas.microsoft.com/office/drawing/2014/main" id="{7D2D97E1-C895-4398-A4CF-211140672FB0}"/>
              </a:ext>
            </a:extLst>
          </p:cNvPr>
          <p:cNvSpPr>
            <a:spLocks noGrp="1"/>
          </p:cNvSpPr>
          <p:nvPr>
            <p:ph idx="1"/>
          </p:nvPr>
        </p:nvSpPr>
        <p:spPr>
          <a:xfrm>
            <a:off x="1295400" y="1361395"/>
            <a:ext cx="9601200" cy="4582205"/>
          </a:xfrm>
        </p:spPr>
        <p:txBody>
          <a:bodyPr/>
          <a:lstStyle/>
          <a:p>
            <a:pPr marL="45720" indent="0">
              <a:buNone/>
            </a:pPr>
            <a:r>
              <a:rPr lang="en-US" dirty="0"/>
              <a:t>In some cases, a user would give a name of a file that does not exist. To prevent loading a non-existent file and resulting in exceptions and errors, a validation check is made using File’s built-in function “Exists()”. This would be placed before the contents of the file are retrieved.</a:t>
            </a:r>
            <a:endParaRPr lang="en-NZ" dirty="0"/>
          </a:p>
        </p:txBody>
      </p:sp>
      <p:pic>
        <p:nvPicPr>
          <p:cNvPr id="4" name="Picture 3">
            <a:extLst>
              <a:ext uri="{FF2B5EF4-FFF2-40B4-BE49-F238E27FC236}">
                <a16:creationId xmlns:a16="http://schemas.microsoft.com/office/drawing/2014/main" id="{4093941B-8E0C-4661-B64D-0136C2241C60}"/>
              </a:ext>
            </a:extLst>
          </p:cNvPr>
          <p:cNvPicPr>
            <a:picLocks noChangeAspect="1"/>
          </p:cNvPicPr>
          <p:nvPr/>
        </p:nvPicPr>
        <p:blipFill>
          <a:blip r:embed="rId2"/>
          <a:stretch>
            <a:fillRect/>
          </a:stretch>
        </p:blipFill>
        <p:spPr>
          <a:xfrm>
            <a:off x="4336775" y="2864195"/>
            <a:ext cx="2943225" cy="2981325"/>
          </a:xfrm>
          <a:prstGeom prst="rect">
            <a:avLst/>
          </a:prstGeom>
        </p:spPr>
      </p:pic>
      <p:sp>
        <p:nvSpPr>
          <p:cNvPr id="5" name="TextBox 4">
            <a:extLst>
              <a:ext uri="{FF2B5EF4-FFF2-40B4-BE49-F238E27FC236}">
                <a16:creationId xmlns:a16="http://schemas.microsoft.com/office/drawing/2014/main" id="{1B5A4F5E-C903-4B32-ACAB-60CCB41C40CF}"/>
              </a:ext>
            </a:extLst>
          </p:cNvPr>
          <p:cNvSpPr txBox="1"/>
          <p:nvPr/>
        </p:nvSpPr>
        <p:spPr>
          <a:xfrm>
            <a:off x="4333791" y="2568330"/>
            <a:ext cx="1474596" cy="395570"/>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Tree>
    <p:extLst>
      <p:ext uri="{BB962C8B-B14F-4D97-AF65-F5344CB8AC3E}">
        <p14:creationId xmlns:p14="http://schemas.microsoft.com/office/powerpoint/2010/main" val="26366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GAME PLAYER - View</a:t>
            </a:r>
          </a:p>
        </p:txBody>
      </p:sp>
      <p:sp>
        <p:nvSpPr>
          <p:cNvPr id="3" name="Text Placeholder 2"/>
          <p:cNvSpPr>
            <a:spLocks noGrp="1"/>
          </p:cNvSpPr>
          <p:nvPr>
            <p:ph type="body" idx="1"/>
          </p:nvPr>
        </p:nvSpPr>
        <p:spPr/>
        <p:txBody>
          <a:bodyPr>
            <a:normAutofit/>
          </a:bodyPr>
          <a:lstStyle/>
          <a:p>
            <a:r>
              <a:rPr lang="en-NZ" dirty="0"/>
              <a:t>Static lay-out of components</a:t>
            </a:r>
          </a:p>
        </p:txBody>
      </p:sp>
    </p:spTree>
    <p:extLst>
      <p:ext uri="{BB962C8B-B14F-4D97-AF65-F5344CB8AC3E}">
        <p14:creationId xmlns:p14="http://schemas.microsoft.com/office/powerpoint/2010/main" val="24328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3CD8-4C03-4666-9600-2AF5E7067137}"/>
              </a:ext>
            </a:extLst>
          </p:cNvPr>
          <p:cNvSpPr>
            <a:spLocks noGrp="1"/>
          </p:cNvSpPr>
          <p:nvPr>
            <p:ph type="title"/>
          </p:nvPr>
        </p:nvSpPr>
        <p:spPr/>
        <p:txBody>
          <a:bodyPr>
            <a:normAutofit/>
          </a:bodyPr>
          <a:lstStyle/>
          <a:p>
            <a:r>
              <a:rPr lang="en-US" dirty="0"/>
              <a:t>15. Validation Check – Characters in file are valid symbols</a:t>
            </a:r>
            <a:endParaRPr lang="en-NZ" dirty="0"/>
          </a:p>
        </p:txBody>
      </p:sp>
      <p:sp>
        <p:nvSpPr>
          <p:cNvPr id="3" name="Content Placeholder 2">
            <a:extLst>
              <a:ext uri="{FF2B5EF4-FFF2-40B4-BE49-F238E27FC236}">
                <a16:creationId xmlns:a16="http://schemas.microsoft.com/office/drawing/2014/main" id="{FD2760E8-60FA-4E80-8B17-FE139D37FEAB}"/>
              </a:ext>
            </a:extLst>
          </p:cNvPr>
          <p:cNvSpPr>
            <a:spLocks noGrp="1"/>
          </p:cNvSpPr>
          <p:nvPr>
            <p:ph idx="1"/>
          </p:nvPr>
        </p:nvSpPr>
        <p:spPr>
          <a:xfrm>
            <a:off x="1295400" y="1660358"/>
            <a:ext cx="9601200" cy="4283242"/>
          </a:xfrm>
        </p:spPr>
        <p:txBody>
          <a:bodyPr/>
          <a:lstStyle/>
          <a:p>
            <a:pPr marL="45720" indent="0">
              <a:buNone/>
            </a:pPr>
            <a:r>
              <a:rPr lang="en-US" dirty="0"/>
              <a:t>The </a:t>
            </a:r>
            <a:r>
              <a:rPr lang="en-US" dirty="0" err="1"/>
              <a:t>CheckValidString</a:t>
            </a:r>
            <a:r>
              <a:rPr lang="en-US" dirty="0"/>
              <a:t>() method is used to look through each character in the string content from a chosen file, and call the </a:t>
            </a:r>
            <a:r>
              <a:rPr lang="en-US" dirty="0" err="1"/>
              <a:t>CheckValidSymbol</a:t>
            </a:r>
            <a:r>
              <a:rPr lang="en-US" dirty="0"/>
              <a:t>() method to validate if any of the characters are recognized as one of the Parts (</a:t>
            </a:r>
            <a:r>
              <a:rPr lang="en-US" dirty="0" err="1"/>
              <a:t>Enum</a:t>
            </a:r>
            <a:r>
              <a:rPr lang="en-US" dirty="0"/>
              <a:t>). If at least one character is found to be unrecognizable, the file as a whole would be considered as invalid and be prevented from any further steps in the process of loading and displaying. </a:t>
            </a:r>
            <a:endParaRPr lang="en-NZ" dirty="0"/>
          </a:p>
        </p:txBody>
      </p:sp>
      <p:pic>
        <p:nvPicPr>
          <p:cNvPr id="4" name="Picture 3">
            <a:extLst>
              <a:ext uri="{FF2B5EF4-FFF2-40B4-BE49-F238E27FC236}">
                <a16:creationId xmlns:a16="http://schemas.microsoft.com/office/drawing/2014/main" id="{22B234DE-9E60-4D92-9625-B14D87CCE7C1}"/>
              </a:ext>
            </a:extLst>
          </p:cNvPr>
          <p:cNvPicPr>
            <a:picLocks noChangeAspect="1"/>
          </p:cNvPicPr>
          <p:nvPr/>
        </p:nvPicPr>
        <p:blipFill>
          <a:blip r:embed="rId2"/>
          <a:stretch>
            <a:fillRect/>
          </a:stretch>
        </p:blipFill>
        <p:spPr>
          <a:xfrm>
            <a:off x="5469512" y="3814010"/>
            <a:ext cx="4467225" cy="1857375"/>
          </a:xfrm>
          <a:prstGeom prst="rect">
            <a:avLst/>
          </a:prstGeom>
        </p:spPr>
      </p:pic>
      <p:pic>
        <p:nvPicPr>
          <p:cNvPr id="5" name="Picture 4">
            <a:extLst>
              <a:ext uri="{FF2B5EF4-FFF2-40B4-BE49-F238E27FC236}">
                <a16:creationId xmlns:a16="http://schemas.microsoft.com/office/drawing/2014/main" id="{1814D4C5-F66E-41B7-BC38-9E752DEF41BA}"/>
              </a:ext>
            </a:extLst>
          </p:cNvPr>
          <p:cNvPicPr>
            <a:picLocks noChangeAspect="1"/>
          </p:cNvPicPr>
          <p:nvPr/>
        </p:nvPicPr>
        <p:blipFill rotWithShape="1">
          <a:blip r:embed="rId3"/>
          <a:srcRect b="30394"/>
          <a:stretch/>
        </p:blipFill>
        <p:spPr>
          <a:xfrm>
            <a:off x="1446331" y="3801979"/>
            <a:ext cx="3259114" cy="1857374"/>
          </a:xfrm>
          <a:prstGeom prst="rect">
            <a:avLst/>
          </a:prstGeom>
        </p:spPr>
      </p:pic>
      <p:sp>
        <p:nvSpPr>
          <p:cNvPr id="7" name="TextBox 6">
            <a:extLst>
              <a:ext uri="{FF2B5EF4-FFF2-40B4-BE49-F238E27FC236}">
                <a16:creationId xmlns:a16="http://schemas.microsoft.com/office/drawing/2014/main" id="{BAE8F9A7-7D64-4542-ACC5-C94520DD6A9A}"/>
              </a:ext>
            </a:extLst>
          </p:cNvPr>
          <p:cNvSpPr txBox="1"/>
          <p:nvPr/>
        </p:nvSpPr>
        <p:spPr>
          <a:xfrm>
            <a:off x="1446331" y="3467836"/>
            <a:ext cx="1474596" cy="395570"/>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8" name="TextBox 7">
            <a:extLst>
              <a:ext uri="{FF2B5EF4-FFF2-40B4-BE49-F238E27FC236}">
                <a16:creationId xmlns:a16="http://schemas.microsoft.com/office/drawing/2014/main" id="{3ACCD2FB-CBCF-44D7-8F46-8C46FC50FCA1}"/>
              </a:ext>
            </a:extLst>
          </p:cNvPr>
          <p:cNvSpPr txBox="1"/>
          <p:nvPr/>
        </p:nvSpPr>
        <p:spPr>
          <a:xfrm>
            <a:off x="5469512" y="3467836"/>
            <a:ext cx="1474596" cy="395570"/>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9" name="Rectangle 8">
            <a:extLst>
              <a:ext uri="{FF2B5EF4-FFF2-40B4-BE49-F238E27FC236}">
                <a16:creationId xmlns:a16="http://schemas.microsoft.com/office/drawing/2014/main" id="{58A16E6E-6F87-4EFB-8D52-2458E24F3832}"/>
              </a:ext>
            </a:extLst>
          </p:cNvPr>
          <p:cNvSpPr/>
          <p:nvPr/>
        </p:nvSpPr>
        <p:spPr>
          <a:xfrm>
            <a:off x="2322095" y="4463716"/>
            <a:ext cx="1648326"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9D0C29A4-4FFE-4D7B-9EFC-4758488720D8}"/>
              </a:ext>
            </a:extLst>
          </p:cNvPr>
          <p:cNvCxnSpPr>
            <a:cxnSpLocks/>
            <a:stCxn id="9" idx="3"/>
          </p:cNvCxnSpPr>
          <p:nvPr/>
        </p:nvCxnSpPr>
        <p:spPr>
          <a:xfrm flipV="1">
            <a:off x="3970421" y="3924833"/>
            <a:ext cx="1554079" cy="6531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4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0E6-F602-4886-93EE-D7D5BF10BAD7}"/>
              </a:ext>
            </a:extLst>
          </p:cNvPr>
          <p:cNvSpPr>
            <a:spLocks noGrp="1"/>
          </p:cNvSpPr>
          <p:nvPr>
            <p:ph type="title"/>
          </p:nvPr>
        </p:nvSpPr>
        <p:spPr>
          <a:xfrm>
            <a:off x="910389" y="381000"/>
            <a:ext cx="10371221" cy="701842"/>
          </a:xfrm>
        </p:spPr>
        <p:txBody>
          <a:bodyPr>
            <a:normAutofit/>
          </a:bodyPr>
          <a:lstStyle/>
          <a:p>
            <a:r>
              <a:rPr lang="en-US" sz="2800" dirty="0"/>
              <a:t>20. Display any error messages from validation check</a:t>
            </a:r>
            <a:endParaRPr lang="en-NZ" sz="2800" dirty="0"/>
          </a:p>
        </p:txBody>
      </p:sp>
      <p:sp>
        <p:nvSpPr>
          <p:cNvPr id="3" name="Content Placeholder 2">
            <a:extLst>
              <a:ext uri="{FF2B5EF4-FFF2-40B4-BE49-F238E27FC236}">
                <a16:creationId xmlns:a16="http://schemas.microsoft.com/office/drawing/2014/main" id="{A3513F46-F2FE-4D17-970D-DF6186241F18}"/>
              </a:ext>
            </a:extLst>
          </p:cNvPr>
          <p:cNvSpPr>
            <a:spLocks noGrp="1"/>
          </p:cNvSpPr>
          <p:nvPr>
            <p:ph idx="1"/>
          </p:nvPr>
        </p:nvSpPr>
        <p:spPr>
          <a:xfrm>
            <a:off x="910389" y="1082842"/>
            <a:ext cx="10170695" cy="1383632"/>
          </a:xfrm>
        </p:spPr>
        <p:txBody>
          <a:bodyPr>
            <a:normAutofit/>
          </a:bodyPr>
          <a:lstStyle/>
          <a:p>
            <a:pPr marL="45720" indent="0">
              <a:buNone/>
            </a:pPr>
            <a:r>
              <a:rPr lang="en-US" sz="1800" dirty="0"/>
              <a:t>Error messages are critical to indicate why a file would be invalid. The validation check methods (shown in the previous 3 slides) are used as part of a conditional If/Else statement. Exceptions would be thrown with their individual string of message when a validation check has failed. For example, the first check being the existence of the file, it would display a message that notifies the user that the file does not exist.</a:t>
            </a:r>
            <a:endParaRPr lang="en-NZ" sz="1800" dirty="0"/>
          </a:p>
        </p:txBody>
      </p:sp>
      <p:pic>
        <p:nvPicPr>
          <p:cNvPr id="4" name="Picture 3">
            <a:extLst>
              <a:ext uri="{FF2B5EF4-FFF2-40B4-BE49-F238E27FC236}">
                <a16:creationId xmlns:a16="http://schemas.microsoft.com/office/drawing/2014/main" id="{BFD92B82-2B8F-40C1-B4B9-5588E12F63D6}"/>
              </a:ext>
            </a:extLst>
          </p:cNvPr>
          <p:cNvPicPr>
            <a:picLocks noChangeAspect="1"/>
          </p:cNvPicPr>
          <p:nvPr/>
        </p:nvPicPr>
        <p:blipFill>
          <a:blip r:embed="rId2"/>
          <a:stretch>
            <a:fillRect/>
          </a:stretch>
        </p:blipFill>
        <p:spPr>
          <a:xfrm>
            <a:off x="1864895" y="2581448"/>
            <a:ext cx="5226422" cy="3745749"/>
          </a:xfrm>
          <a:prstGeom prst="rect">
            <a:avLst/>
          </a:prstGeom>
        </p:spPr>
      </p:pic>
      <p:sp>
        <p:nvSpPr>
          <p:cNvPr id="5" name="TextBox 4">
            <a:extLst>
              <a:ext uri="{FF2B5EF4-FFF2-40B4-BE49-F238E27FC236}">
                <a16:creationId xmlns:a16="http://schemas.microsoft.com/office/drawing/2014/main" id="{8E0E7BCC-2060-4073-892D-EE9CECD85588}"/>
              </a:ext>
            </a:extLst>
          </p:cNvPr>
          <p:cNvSpPr txBox="1"/>
          <p:nvPr/>
        </p:nvSpPr>
        <p:spPr>
          <a:xfrm>
            <a:off x="2781836" y="2268689"/>
            <a:ext cx="1474596" cy="395570"/>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sp>
        <p:nvSpPr>
          <p:cNvPr id="6" name="Rectangle 5">
            <a:extLst>
              <a:ext uri="{FF2B5EF4-FFF2-40B4-BE49-F238E27FC236}">
                <a16:creationId xmlns:a16="http://schemas.microsoft.com/office/drawing/2014/main" id="{2FBA89C5-C2D2-4380-B5B7-D31F4240D354}"/>
              </a:ext>
            </a:extLst>
          </p:cNvPr>
          <p:cNvSpPr/>
          <p:nvPr/>
        </p:nvSpPr>
        <p:spPr>
          <a:xfrm>
            <a:off x="2895600" y="3886201"/>
            <a:ext cx="1688432" cy="116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Connector: Elbow 7">
            <a:extLst>
              <a:ext uri="{FF2B5EF4-FFF2-40B4-BE49-F238E27FC236}">
                <a16:creationId xmlns:a16="http://schemas.microsoft.com/office/drawing/2014/main" id="{FA015CA7-4909-457C-A310-9BAD92F6B259}"/>
              </a:ext>
            </a:extLst>
          </p:cNvPr>
          <p:cNvCxnSpPr>
            <a:cxnSpLocks/>
            <a:stCxn id="6" idx="3"/>
          </p:cNvCxnSpPr>
          <p:nvPr/>
        </p:nvCxnSpPr>
        <p:spPr>
          <a:xfrm>
            <a:off x="4584032" y="3944490"/>
            <a:ext cx="1323473" cy="176709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B86D42-D7B2-4AF2-A72F-AA06F0B35EC6}"/>
              </a:ext>
            </a:extLst>
          </p:cNvPr>
          <p:cNvSpPr/>
          <p:nvPr/>
        </p:nvSpPr>
        <p:spPr>
          <a:xfrm>
            <a:off x="2683042" y="3168316"/>
            <a:ext cx="1900990" cy="120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Connector: Elbow 10">
            <a:extLst>
              <a:ext uri="{FF2B5EF4-FFF2-40B4-BE49-F238E27FC236}">
                <a16:creationId xmlns:a16="http://schemas.microsoft.com/office/drawing/2014/main" id="{6E0D1E7B-7FE0-4961-AC1C-4E070DDA9F65}"/>
              </a:ext>
            </a:extLst>
          </p:cNvPr>
          <p:cNvCxnSpPr>
            <a:cxnSpLocks/>
            <a:stCxn id="9" idx="3"/>
            <a:endCxn id="18" idx="3"/>
          </p:cNvCxnSpPr>
          <p:nvPr/>
        </p:nvCxnSpPr>
        <p:spPr>
          <a:xfrm>
            <a:off x="4584032" y="3228474"/>
            <a:ext cx="2035842" cy="2675140"/>
          </a:xfrm>
          <a:prstGeom prst="bentConnector3">
            <a:avLst>
              <a:gd name="adj1" fmla="val 1355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FB7B7AB-B378-4591-8326-5D574F3E546B}"/>
              </a:ext>
            </a:extLst>
          </p:cNvPr>
          <p:cNvSpPr/>
          <p:nvPr/>
        </p:nvSpPr>
        <p:spPr>
          <a:xfrm>
            <a:off x="4584032" y="5709979"/>
            <a:ext cx="2113948" cy="116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62137D2E-3EBC-43B2-BA45-D2BBC2C65BF6}"/>
              </a:ext>
            </a:extLst>
          </p:cNvPr>
          <p:cNvSpPr/>
          <p:nvPr/>
        </p:nvSpPr>
        <p:spPr>
          <a:xfrm>
            <a:off x="4340191" y="5845325"/>
            <a:ext cx="2279683" cy="116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8D04C2A0-E873-4B46-860C-BA38CA5C188C}"/>
              </a:ext>
            </a:extLst>
          </p:cNvPr>
          <p:cNvSpPr/>
          <p:nvPr/>
        </p:nvSpPr>
        <p:spPr>
          <a:xfrm>
            <a:off x="2439201" y="2902418"/>
            <a:ext cx="1683219" cy="1203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44CB7D11-6FC4-4CE3-B457-9CAEDE7C43C2}"/>
              </a:ext>
            </a:extLst>
          </p:cNvPr>
          <p:cNvSpPr/>
          <p:nvPr/>
        </p:nvSpPr>
        <p:spPr>
          <a:xfrm>
            <a:off x="4122420" y="5980671"/>
            <a:ext cx="1524000" cy="170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6" name="Connector: Elbow 25">
            <a:extLst>
              <a:ext uri="{FF2B5EF4-FFF2-40B4-BE49-F238E27FC236}">
                <a16:creationId xmlns:a16="http://schemas.microsoft.com/office/drawing/2014/main" id="{E9461B90-F32E-42EC-8C1F-015C1E3B66D3}"/>
              </a:ext>
            </a:extLst>
          </p:cNvPr>
          <p:cNvCxnSpPr>
            <a:stCxn id="22" idx="1"/>
            <a:endCxn id="24" idx="1"/>
          </p:cNvCxnSpPr>
          <p:nvPr/>
        </p:nvCxnSpPr>
        <p:spPr>
          <a:xfrm rot="10800000" flipH="1" flipV="1">
            <a:off x="2439200" y="2962576"/>
            <a:ext cx="1683219" cy="3103392"/>
          </a:xfrm>
          <a:prstGeom prst="bentConnector3">
            <a:avLst>
              <a:gd name="adj1" fmla="val -1358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91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File Handler - View</a:t>
            </a:r>
          </a:p>
        </p:txBody>
      </p:sp>
      <p:sp>
        <p:nvSpPr>
          <p:cNvPr id="3" name="Text Placeholder 2"/>
          <p:cNvSpPr>
            <a:spLocks noGrp="1"/>
          </p:cNvSpPr>
          <p:nvPr>
            <p:ph type="body" idx="1"/>
          </p:nvPr>
        </p:nvSpPr>
        <p:spPr/>
        <p:txBody>
          <a:bodyPr>
            <a:normAutofit/>
          </a:bodyPr>
          <a:lstStyle/>
          <a:p>
            <a:r>
              <a:rPr lang="en-NZ" dirty="0"/>
              <a:t>static lay-out of components</a:t>
            </a:r>
          </a:p>
        </p:txBody>
      </p:sp>
    </p:spTree>
    <p:extLst>
      <p:ext uri="{BB962C8B-B14F-4D97-AF65-F5344CB8AC3E}">
        <p14:creationId xmlns:p14="http://schemas.microsoft.com/office/powerpoint/2010/main" val="339916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273" y="231494"/>
            <a:ext cx="9924327" cy="567159"/>
          </a:xfrm>
        </p:spPr>
        <p:txBody>
          <a:bodyPr>
            <a:normAutofit/>
          </a:bodyPr>
          <a:lstStyle/>
          <a:p>
            <a:r>
              <a:rPr lang="en-US" dirty="0"/>
              <a:t>MUST/Should HAVE VIEW – File Handler</a:t>
            </a:r>
            <a:endParaRPr lang="en-NZ" dirty="0"/>
          </a:p>
        </p:txBody>
      </p:sp>
      <p:sp>
        <p:nvSpPr>
          <p:cNvPr id="3" name="Content Placeholder 2"/>
          <p:cNvSpPr>
            <a:spLocks noGrp="1"/>
          </p:cNvSpPr>
          <p:nvPr>
            <p:ph idx="1"/>
          </p:nvPr>
        </p:nvSpPr>
        <p:spPr>
          <a:xfrm>
            <a:off x="972273" y="960100"/>
            <a:ext cx="5531003" cy="4967886"/>
          </a:xfrm>
        </p:spPr>
        <p:txBody>
          <a:bodyPr>
            <a:normAutofit/>
          </a:bodyPr>
          <a:lstStyle/>
          <a:p>
            <a:pPr marL="502920" lvl="0" indent="-457200">
              <a:buFont typeface="+mj-lt"/>
              <a:buAutoNum type="arabicPeriod"/>
            </a:pPr>
            <a:r>
              <a:rPr lang="en-NZ" dirty="0"/>
              <a:t>Displays a file load dialog</a:t>
            </a:r>
          </a:p>
          <a:p>
            <a:pPr marL="502920" lvl="0" indent="-457200">
              <a:buFont typeface="+mj-lt"/>
              <a:buAutoNum type="arabicPeriod"/>
            </a:pPr>
            <a:r>
              <a:rPr lang="en-NZ" dirty="0"/>
              <a:t>Displays a file save dialog</a:t>
            </a:r>
          </a:p>
          <a:p>
            <a:pPr marL="502920" lvl="0" indent="-457200">
              <a:buFont typeface="+mj-lt"/>
              <a:buAutoNum type="arabicPeriod"/>
            </a:pPr>
            <a:r>
              <a:rPr lang="en-NZ" dirty="0"/>
              <a:t>Displays list of files</a:t>
            </a:r>
          </a:p>
          <a:p>
            <a:pPr marL="502920" lvl="0" indent="-457200">
              <a:buFont typeface="+mj-lt"/>
              <a:buAutoNum type="arabicPeriod"/>
            </a:pPr>
            <a:r>
              <a:rPr lang="en-NZ" dirty="0"/>
              <a:t>Allows to cancel</a:t>
            </a:r>
          </a:p>
          <a:p>
            <a:pPr marL="502920" lvl="0" indent="-457200">
              <a:buFont typeface="+mj-lt"/>
              <a:buAutoNum type="arabicPeriod"/>
            </a:pPr>
            <a:r>
              <a:rPr lang="en-NZ" dirty="0"/>
              <a:t>Provides a path to most recent file</a:t>
            </a:r>
          </a:p>
          <a:p>
            <a:pPr marL="502920" indent="-457200">
              <a:buFont typeface="+mj-lt"/>
              <a:buAutoNum type="arabicPeriod"/>
            </a:pPr>
            <a:r>
              <a:rPr lang="en-US" dirty="0"/>
              <a:t>Load a file by a link of most recent saved file</a:t>
            </a:r>
          </a:p>
          <a:p>
            <a:pPr marL="502920" indent="-457200">
              <a:buFont typeface="+mj-lt"/>
              <a:buAutoNum type="arabicPeriod"/>
            </a:pPr>
            <a:r>
              <a:rPr lang="en-US" dirty="0"/>
              <a:t>Display error message if file is invalid</a:t>
            </a:r>
          </a:p>
          <a:p>
            <a:pPr marL="502920" indent="-457200">
              <a:buFont typeface="+mj-lt"/>
              <a:buAutoNum type="arabicPeriod"/>
            </a:pPr>
            <a:r>
              <a:rPr lang="en-US" dirty="0"/>
              <a:t>Display name of file that is loaded or saved</a:t>
            </a:r>
          </a:p>
          <a:p>
            <a:pPr marL="502920" lvl="0" indent="-457200">
              <a:buFont typeface="+mj-lt"/>
              <a:buAutoNum type="arabicPeriod"/>
            </a:pPr>
            <a:endParaRPr lang="en-NZ" dirty="0"/>
          </a:p>
        </p:txBody>
      </p:sp>
    </p:spTree>
    <p:extLst>
      <p:ext uri="{BB962C8B-B14F-4D97-AF65-F5344CB8AC3E}">
        <p14:creationId xmlns:p14="http://schemas.microsoft.com/office/powerpoint/2010/main" val="257950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9455-DE5B-47A4-B48C-1AEDAE38FE34}"/>
              </a:ext>
            </a:extLst>
          </p:cNvPr>
          <p:cNvSpPr>
            <a:spLocks noGrp="1"/>
          </p:cNvSpPr>
          <p:nvPr>
            <p:ph type="title"/>
          </p:nvPr>
        </p:nvSpPr>
        <p:spPr>
          <a:xfrm>
            <a:off x="1295400" y="381000"/>
            <a:ext cx="9601200" cy="533400"/>
          </a:xfrm>
        </p:spPr>
        <p:txBody>
          <a:bodyPr/>
          <a:lstStyle/>
          <a:p>
            <a:r>
              <a:rPr lang="en-NZ" dirty="0"/>
              <a:t>1. Displays a file load dialog</a:t>
            </a:r>
          </a:p>
        </p:txBody>
      </p:sp>
      <p:sp>
        <p:nvSpPr>
          <p:cNvPr id="3" name="Content Placeholder 2">
            <a:extLst>
              <a:ext uri="{FF2B5EF4-FFF2-40B4-BE49-F238E27FC236}">
                <a16:creationId xmlns:a16="http://schemas.microsoft.com/office/drawing/2014/main" id="{1BCBFFD0-A1F2-4982-B25A-FD5AAE4270F7}"/>
              </a:ext>
            </a:extLst>
          </p:cNvPr>
          <p:cNvSpPr>
            <a:spLocks noGrp="1"/>
          </p:cNvSpPr>
          <p:nvPr>
            <p:ph idx="1"/>
          </p:nvPr>
        </p:nvSpPr>
        <p:spPr>
          <a:xfrm>
            <a:off x="1295400" y="862014"/>
            <a:ext cx="9601200" cy="1121212"/>
          </a:xfrm>
        </p:spPr>
        <p:txBody>
          <a:bodyPr/>
          <a:lstStyle/>
          <a:p>
            <a:pPr marL="45720" indent="0">
              <a:buNone/>
            </a:pPr>
            <a:r>
              <a:rPr lang="en-US" dirty="0"/>
              <a:t>When a user clicks the Load button in the file handler, it opens up a file load dialog. The code shown below is how the dialog is created with the settings of file type and filter type.</a:t>
            </a:r>
            <a:endParaRPr lang="en-NZ" dirty="0"/>
          </a:p>
        </p:txBody>
      </p:sp>
      <p:pic>
        <p:nvPicPr>
          <p:cNvPr id="9" name="Picture 8">
            <a:extLst>
              <a:ext uri="{FF2B5EF4-FFF2-40B4-BE49-F238E27FC236}">
                <a16:creationId xmlns:a16="http://schemas.microsoft.com/office/drawing/2014/main" id="{D00D0E92-764C-4CA8-B0DE-0E7379642F49}"/>
              </a:ext>
            </a:extLst>
          </p:cNvPr>
          <p:cNvPicPr>
            <a:picLocks noChangeAspect="1"/>
          </p:cNvPicPr>
          <p:nvPr/>
        </p:nvPicPr>
        <p:blipFill>
          <a:blip r:embed="rId2"/>
          <a:stretch>
            <a:fillRect/>
          </a:stretch>
        </p:blipFill>
        <p:spPr>
          <a:xfrm>
            <a:off x="2157341" y="1983225"/>
            <a:ext cx="2552700" cy="466725"/>
          </a:xfrm>
          <a:prstGeom prst="rect">
            <a:avLst/>
          </a:prstGeom>
        </p:spPr>
      </p:pic>
      <p:pic>
        <p:nvPicPr>
          <p:cNvPr id="11" name="Picture 10">
            <a:extLst>
              <a:ext uri="{FF2B5EF4-FFF2-40B4-BE49-F238E27FC236}">
                <a16:creationId xmlns:a16="http://schemas.microsoft.com/office/drawing/2014/main" id="{CF556358-3D25-47B7-AFAF-EFC1E391DD59}"/>
              </a:ext>
            </a:extLst>
          </p:cNvPr>
          <p:cNvPicPr>
            <a:picLocks noChangeAspect="1"/>
          </p:cNvPicPr>
          <p:nvPr/>
        </p:nvPicPr>
        <p:blipFill>
          <a:blip r:embed="rId3"/>
          <a:stretch>
            <a:fillRect/>
          </a:stretch>
        </p:blipFill>
        <p:spPr>
          <a:xfrm>
            <a:off x="1421524" y="2923819"/>
            <a:ext cx="4201615" cy="2658834"/>
          </a:xfrm>
          <a:prstGeom prst="rect">
            <a:avLst/>
          </a:prstGeom>
        </p:spPr>
      </p:pic>
      <p:pic>
        <p:nvPicPr>
          <p:cNvPr id="12" name="Picture 11">
            <a:extLst>
              <a:ext uri="{FF2B5EF4-FFF2-40B4-BE49-F238E27FC236}">
                <a16:creationId xmlns:a16="http://schemas.microsoft.com/office/drawing/2014/main" id="{A5603B5D-D49C-4BFB-BAF2-E17010B0949A}"/>
              </a:ext>
            </a:extLst>
          </p:cNvPr>
          <p:cNvPicPr>
            <a:picLocks noChangeAspect="1"/>
          </p:cNvPicPr>
          <p:nvPr/>
        </p:nvPicPr>
        <p:blipFill>
          <a:blip r:embed="rId4"/>
          <a:stretch>
            <a:fillRect/>
          </a:stretch>
        </p:blipFill>
        <p:spPr>
          <a:xfrm>
            <a:off x="6165369" y="2857265"/>
            <a:ext cx="4999245" cy="2658834"/>
          </a:xfrm>
          <a:prstGeom prst="rect">
            <a:avLst/>
          </a:prstGeom>
        </p:spPr>
      </p:pic>
      <p:sp>
        <p:nvSpPr>
          <p:cNvPr id="5" name="TextBox 4">
            <a:extLst>
              <a:ext uri="{FF2B5EF4-FFF2-40B4-BE49-F238E27FC236}">
                <a16:creationId xmlns:a16="http://schemas.microsoft.com/office/drawing/2014/main" id="{C8B8DEF7-3FC9-4072-BD71-CBD308E932D7}"/>
              </a:ext>
            </a:extLst>
          </p:cNvPr>
          <p:cNvSpPr txBox="1"/>
          <p:nvPr/>
        </p:nvSpPr>
        <p:spPr>
          <a:xfrm>
            <a:off x="1660358" y="2449950"/>
            <a:ext cx="3846095" cy="338554"/>
          </a:xfrm>
          <a:prstGeom prst="rect">
            <a:avLst/>
          </a:prstGeom>
          <a:noFill/>
        </p:spPr>
        <p:txBody>
          <a:bodyPr wrap="square" rtlCol="0">
            <a:spAutoFit/>
          </a:bodyPr>
          <a:lstStyle/>
          <a:p>
            <a:r>
              <a:rPr lang="en-US" sz="1600" dirty="0"/>
              <a:t>Click on Load button to open file dialog</a:t>
            </a:r>
            <a:endParaRPr lang="en-NZ" sz="1600" dirty="0"/>
          </a:p>
        </p:txBody>
      </p:sp>
      <p:sp>
        <p:nvSpPr>
          <p:cNvPr id="10" name="TextBox 9">
            <a:extLst>
              <a:ext uri="{FF2B5EF4-FFF2-40B4-BE49-F238E27FC236}">
                <a16:creationId xmlns:a16="http://schemas.microsoft.com/office/drawing/2014/main" id="{9E642D1A-494A-4508-A3BF-00AFB44E8B66}"/>
              </a:ext>
            </a:extLst>
          </p:cNvPr>
          <p:cNvSpPr txBox="1"/>
          <p:nvPr/>
        </p:nvSpPr>
        <p:spPr>
          <a:xfrm>
            <a:off x="1599283" y="5648592"/>
            <a:ext cx="3846095" cy="338554"/>
          </a:xfrm>
          <a:prstGeom prst="rect">
            <a:avLst/>
          </a:prstGeom>
          <a:noFill/>
        </p:spPr>
        <p:txBody>
          <a:bodyPr wrap="square" rtlCol="0">
            <a:spAutoFit/>
          </a:bodyPr>
          <a:lstStyle/>
          <a:p>
            <a:r>
              <a:rPr lang="en-US" sz="1600" dirty="0"/>
              <a:t>Select a valid file and click Open button</a:t>
            </a:r>
            <a:endParaRPr lang="en-NZ" sz="1600" dirty="0"/>
          </a:p>
        </p:txBody>
      </p:sp>
      <p:sp>
        <p:nvSpPr>
          <p:cNvPr id="13" name="TextBox 12">
            <a:extLst>
              <a:ext uri="{FF2B5EF4-FFF2-40B4-BE49-F238E27FC236}">
                <a16:creationId xmlns:a16="http://schemas.microsoft.com/office/drawing/2014/main" id="{7080C7EC-7203-41BD-A288-693B54A5E6C1}"/>
              </a:ext>
            </a:extLst>
          </p:cNvPr>
          <p:cNvSpPr txBox="1"/>
          <p:nvPr/>
        </p:nvSpPr>
        <p:spPr>
          <a:xfrm>
            <a:off x="6165369" y="2326839"/>
            <a:ext cx="4436559" cy="584775"/>
          </a:xfrm>
          <a:prstGeom prst="rect">
            <a:avLst/>
          </a:prstGeom>
          <a:noFill/>
        </p:spPr>
        <p:txBody>
          <a:bodyPr wrap="square" rtlCol="0">
            <a:spAutoFit/>
          </a:bodyPr>
          <a:lstStyle/>
          <a:p>
            <a:r>
              <a:rPr lang="en-US" sz="1600" dirty="0"/>
              <a:t>The message box under Result will indicate if the file has been loaded successfully or not</a:t>
            </a:r>
            <a:endParaRPr lang="en-NZ" sz="1600" dirty="0"/>
          </a:p>
        </p:txBody>
      </p:sp>
    </p:spTree>
    <p:extLst>
      <p:ext uri="{BB962C8B-B14F-4D97-AF65-F5344CB8AC3E}">
        <p14:creationId xmlns:p14="http://schemas.microsoft.com/office/powerpoint/2010/main" val="308829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49D6-DDF9-4C42-BFAA-3686C412AEAD}"/>
              </a:ext>
            </a:extLst>
          </p:cNvPr>
          <p:cNvSpPr>
            <a:spLocks noGrp="1"/>
          </p:cNvSpPr>
          <p:nvPr>
            <p:ph type="title"/>
          </p:nvPr>
        </p:nvSpPr>
        <p:spPr>
          <a:xfrm>
            <a:off x="1295400" y="381000"/>
            <a:ext cx="9601200" cy="533400"/>
          </a:xfrm>
        </p:spPr>
        <p:txBody>
          <a:bodyPr/>
          <a:lstStyle/>
          <a:p>
            <a:r>
              <a:rPr lang="en-US" dirty="0"/>
              <a:t>code</a:t>
            </a:r>
            <a:endParaRPr lang="en-NZ" dirty="0"/>
          </a:p>
        </p:txBody>
      </p:sp>
      <p:sp>
        <p:nvSpPr>
          <p:cNvPr id="3" name="Content Placeholder 2">
            <a:extLst>
              <a:ext uri="{FF2B5EF4-FFF2-40B4-BE49-F238E27FC236}">
                <a16:creationId xmlns:a16="http://schemas.microsoft.com/office/drawing/2014/main" id="{BF0DFF54-99B2-49B8-B958-C85480FA07A4}"/>
              </a:ext>
            </a:extLst>
          </p:cNvPr>
          <p:cNvSpPr>
            <a:spLocks noGrp="1"/>
          </p:cNvSpPr>
          <p:nvPr>
            <p:ph idx="1"/>
          </p:nvPr>
        </p:nvSpPr>
        <p:spPr>
          <a:xfrm>
            <a:off x="573092" y="1167063"/>
            <a:ext cx="10323508" cy="1685865"/>
          </a:xfrm>
        </p:spPr>
        <p:txBody>
          <a:bodyPr>
            <a:normAutofit/>
          </a:bodyPr>
          <a:lstStyle/>
          <a:p>
            <a:pPr marL="45720" indent="0">
              <a:buNone/>
            </a:pPr>
            <a:r>
              <a:rPr lang="en-US" sz="1800" dirty="0"/>
              <a:t>To display the Load button in the </a:t>
            </a:r>
            <a:r>
              <a:rPr lang="en-US" sz="1800" dirty="0" err="1"/>
              <a:t>FilerForm</a:t>
            </a:r>
            <a:r>
              <a:rPr lang="en-US" sz="1800" dirty="0"/>
              <a:t>, its attributes/properties and location are defined. This button is required to display the file dialog to load a file. When Load button is clicked, it triggers the event of opening a file dialog from </a:t>
            </a:r>
            <a:r>
              <a:rPr lang="en-US" sz="1800" dirty="0" err="1"/>
              <a:t>FilerForm</a:t>
            </a:r>
            <a:r>
              <a:rPr lang="en-US" sz="1800" dirty="0"/>
              <a:t>. When a file has been chosen in the </a:t>
            </a:r>
            <a:r>
              <a:rPr lang="en-US" sz="1800" dirty="0" err="1"/>
              <a:t>OpenFileDialog</a:t>
            </a:r>
            <a:r>
              <a:rPr lang="en-US" sz="1800" dirty="0"/>
              <a:t>, it sends the file location and filename to the file handler.</a:t>
            </a:r>
            <a:endParaRPr lang="en-NZ" sz="1800" dirty="0"/>
          </a:p>
        </p:txBody>
      </p:sp>
      <p:grpSp>
        <p:nvGrpSpPr>
          <p:cNvPr id="12" name="Group 11">
            <a:extLst>
              <a:ext uri="{FF2B5EF4-FFF2-40B4-BE49-F238E27FC236}">
                <a16:creationId xmlns:a16="http://schemas.microsoft.com/office/drawing/2014/main" id="{377FA07E-08B2-4980-AEFD-2E749AA92ABD}"/>
              </a:ext>
            </a:extLst>
          </p:cNvPr>
          <p:cNvGrpSpPr/>
          <p:nvPr/>
        </p:nvGrpSpPr>
        <p:grpSpPr>
          <a:xfrm>
            <a:off x="834053" y="2564780"/>
            <a:ext cx="4492204" cy="1728439"/>
            <a:chOff x="573092" y="3105591"/>
            <a:chExt cx="4492204" cy="1728439"/>
          </a:xfrm>
        </p:grpSpPr>
        <p:pic>
          <p:nvPicPr>
            <p:cNvPr id="4" name="Picture 3">
              <a:extLst>
                <a:ext uri="{FF2B5EF4-FFF2-40B4-BE49-F238E27FC236}">
                  <a16:creationId xmlns:a16="http://schemas.microsoft.com/office/drawing/2014/main" id="{8242FADA-CD50-4CF5-84A5-6BC1B0E395BB}"/>
                </a:ext>
              </a:extLst>
            </p:cNvPr>
            <p:cNvPicPr>
              <a:picLocks noChangeAspect="1"/>
            </p:cNvPicPr>
            <p:nvPr/>
          </p:nvPicPr>
          <p:blipFill>
            <a:blip r:embed="rId2"/>
            <a:stretch>
              <a:fillRect/>
            </a:stretch>
          </p:blipFill>
          <p:spPr>
            <a:xfrm>
              <a:off x="573092" y="3383951"/>
              <a:ext cx="4492204" cy="1450079"/>
            </a:xfrm>
            <a:prstGeom prst="rect">
              <a:avLst/>
            </a:prstGeom>
          </p:spPr>
        </p:pic>
        <p:sp>
          <p:nvSpPr>
            <p:cNvPr id="6" name="TextBox 5">
              <a:extLst>
                <a:ext uri="{FF2B5EF4-FFF2-40B4-BE49-F238E27FC236}">
                  <a16:creationId xmlns:a16="http://schemas.microsoft.com/office/drawing/2014/main" id="{9BC36D3E-3BA7-4A80-8C12-2D1087365581}"/>
                </a:ext>
              </a:extLst>
            </p:cNvPr>
            <p:cNvSpPr txBox="1"/>
            <p:nvPr/>
          </p:nvSpPr>
          <p:spPr>
            <a:xfrm>
              <a:off x="573092" y="3105591"/>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grpSp>
      <p:pic>
        <p:nvPicPr>
          <p:cNvPr id="8" name="Picture 7">
            <a:extLst>
              <a:ext uri="{FF2B5EF4-FFF2-40B4-BE49-F238E27FC236}">
                <a16:creationId xmlns:a16="http://schemas.microsoft.com/office/drawing/2014/main" id="{DFA99BEA-2090-4BCF-B969-8DF55D7258A2}"/>
              </a:ext>
            </a:extLst>
          </p:cNvPr>
          <p:cNvPicPr>
            <a:picLocks noChangeAspect="1"/>
          </p:cNvPicPr>
          <p:nvPr/>
        </p:nvPicPr>
        <p:blipFill rotWithShape="1">
          <a:blip r:embed="rId3"/>
          <a:srcRect r="56993" b="5879"/>
          <a:stretch/>
        </p:blipFill>
        <p:spPr>
          <a:xfrm>
            <a:off x="1473953" y="4725467"/>
            <a:ext cx="1522043" cy="609027"/>
          </a:xfrm>
          <a:prstGeom prst="rect">
            <a:avLst/>
          </a:prstGeom>
        </p:spPr>
      </p:pic>
      <p:sp>
        <p:nvSpPr>
          <p:cNvPr id="9" name="TextBox 8">
            <a:extLst>
              <a:ext uri="{FF2B5EF4-FFF2-40B4-BE49-F238E27FC236}">
                <a16:creationId xmlns:a16="http://schemas.microsoft.com/office/drawing/2014/main" id="{524BA28D-7219-4C51-92B9-EE13DAD911E4}"/>
              </a:ext>
            </a:extLst>
          </p:cNvPr>
          <p:cNvSpPr txBox="1"/>
          <p:nvPr/>
        </p:nvSpPr>
        <p:spPr>
          <a:xfrm>
            <a:off x="1850094" y="4571579"/>
            <a:ext cx="769763" cy="307777"/>
          </a:xfrm>
          <a:prstGeom prst="rect">
            <a:avLst/>
          </a:prstGeom>
          <a:noFill/>
        </p:spPr>
        <p:txBody>
          <a:bodyPr wrap="none" rtlCol="0">
            <a:spAutoFit/>
          </a:bodyPr>
          <a:lstStyle/>
          <a:p>
            <a:r>
              <a:rPr lang="en-US" sz="1400" dirty="0"/>
              <a:t>Output:</a:t>
            </a:r>
            <a:endParaRPr lang="en-NZ" sz="1400" dirty="0"/>
          </a:p>
        </p:txBody>
      </p:sp>
      <p:pic>
        <p:nvPicPr>
          <p:cNvPr id="11" name="Picture 10">
            <a:extLst>
              <a:ext uri="{FF2B5EF4-FFF2-40B4-BE49-F238E27FC236}">
                <a16:creationId xmlns:a16="http://schemas.microsoft.com/office/drawing/2014/main" id="{D00B61E7-6869-4EAC-A783-4615449F52D8}"/>
              </a:ext>
            </a:extLst>
          </p:cNvPr>
          <p:cNvPicPr>
            <a:picLocks noChangeAspect="1"/>
          </p:cNvPicPr>
          <p:nvPr/>
        </p:nvPicPr>
        <p:blipFill>
          <a:blip r:embed="rId4"/>
          <a:stretch>
            <a:fillRect/>
          </a:stretch>
        </p:blipFill>
        <p:spPr>
          <a:xfrm>
            <a:off x="7067492" y="4452359"/>
            <a:ext cx="2789231" cy="1765060"/>
          </a:xfrm>
          <a:prstGeom prst="rect">
            <a:avLst/>
          </a:prstGeom>
        </p:spPr>
      </p:pic>
      <p:sp>
        <p:nvSpPr>
          <p:cNvPr id="14" name="TextBox 13">
            <a:extLst>
              <a:ext uri="{FF2B5EF4-FFF2-40B4-BE49-F238E27FC236}">
                <a16:creationId xmlns:a16="http://schemas.microsoft.com/office/drawing/2014/main" id="{AD0ACB6F-5B60-4BBB-8B13-5F542B5C2181}"/>
              </a:ext>
            </a:extLst>
          </p:cNvPr>
          <p:cNvSpPr txBox="1"/>
          <p:nvPr/>
        </p:nvSpPr>
        <p:spPr>
          <a:xfrm>
            <a:off x="8077225" y="4144582"/>
            <a:ext cx="769763" cy="307777"/>
          </a:xfrm>
          <a:prstGeom prst="rect">
            <a:avLst/>
          </a:prstGeom>
          <a:noFill/>
        </p:spPr>
        <p:txBody>
          <a:bodyPr wrap="none" rtlCol="0">
            <a:spAutoFit/>
          </a:bodyPr>
          <a:lstStyle/>
          <a:p>
            <a:r>
              <a:rPr lang="en-US" sz="1400" dirty="0"/>
              <a:t>Output:</a:t>
            </a:r>
            <a:endParaRPr lang="en-NZ" sz="1400" dirty="0"/>
          </a:p>
        </p:txBody>
      </p:sp>
      <p:grpSp>
        <p:nvGrpSpPr>
          <p:cNvPr id="16" name="Group 15">
            <a:extLst>
              <a:ext uri="{FF2B5EF4-FFF2-40B4-BE49-F238E27FC236}">
                <a16:creationId xmlns:a16="http://schemas.microsoft.com/office/drawing/2014/main" id="{B103E7C9-B220-4692-8232-D2D99DA089B6}"/>
              </a:ext>
            </a:extLst>
          </p:cNvPr>
          <p:cNvGrpSpPr/>
          <p:nvPr/>
        </p:nvGrpSpPr>
        <p:grpSpPr>
          <a:xfrm>
            <a:off x="6238515" y="2001322"/>
            <a:ext cx="4879607" cy="2086687"/>
            <a:chOff x="6297729" y="2357370"/>
            <a:chExt cx="4879607" cy="2086687"/>
          </a:xfrm>
        </p:grpSpPr>
        <p:sp>
          <p:nvSpPr>
            <p:cNvPr id="10" name="TextBox 9">
              <a:extLst>
                <a:ext uri="{FF2B5EF4-FFF2-40B4-BE49-F238E27FC236}">
                  <a16:creationId xmlns:a16="http://schemas.microsoft.com/office/drawing/2014/main" id="{47B5FCC5-2138-40E4-A461-64B2C0E0A977}"/>
                </a:ext>
              </a:extLst>
            </p:cNvPr>
            <p:cNvSpPr txBox="1"/>
            <p:nvPr/>
          </p:nvSpPr>
          <p:spPr>
            <a:xfrm>
              <a:off x="6297729" y="2357370"/>
              <a:ext cx="1735045" cy="307777"/>
            </a:xfrm>
            <a:prstGeom prst="rect">
              <a:avLst/>
            </a:prstGeom>
            <a:noFill/>
          </p:spPr>
          <p:txBody>
            <a:bodyPr wrap="square" rtlCol="0">
              <a:spAutoFit/>
            </a:bodyPr>
            <a:lstStyle/>
            <a:p>
              <a:r>
                <a:rPr lang="en-US" sz="1400" dirty="0"/>
                <a:t>From </a:t>
              </a:r>
              <a:r>
                <a:rPr lang="en-US" sz="1400" dirty="0" err="1"/>
                <a:t>FilerForm.cs</a:t>
              </a:r>
              <a:r>
                <a:rPr lang="en-US" sz="1400" dirty="0"/>
                <a:t>:</a:t>
              </a:r>
              <a:endParaRPr lang="en-NZ" sz="1400" dirty="0"/>
            </a:p>
          </p:txBody>
        </p:sp>
        <p:pic>
          <p:nvPicPr>
            <p:cNvPr id="15" name="Picture 14">
              <a:extLst>
                <a:ext uri="{FF2B5EF4-FFF2-40B4-BE49-F238E27FC236}">
                  <a16:creationId xmlns:a16="http://schemas.microsoft.com/office/drawing/2014/main" id="{CE158713-A56D-48AD-9FF2-D92BC6A2B102}"/>
                </a:ext>
              </a:extLst>
            </p:cNvPr>
            <p:cNvPicPr>
              <a:picLocks noChangeAspect="1"/>
            </p:cNvPicPr>
            <p:nvPr/>
          </p:nvPicPr>
          <p:blipFill>
            <a:blip r:embed="rId5"/>
            <a:stretch>
              <a:fillRect/>
            </a:stretch>
          </p:blipFill>
          <p:spPr>
            <a:xfrm>
              <a:off x="6305549" y="2665147"/>
              <a:ext cx="4871787" cy="1778910"/>
            </a:xfrm>
            <a:prstGeom prst="rect">
              <a:avLst/>
            </a:prstGeom>
          </p:spPr>
        </p:pic>
      </p:grpSp>
    </p:spTree>
    <p:extLst>
      <p:ext uri="{BB962C8B-B14F-4D97-AF65-F5344CB8AC3E}">
        <p14:creationId xmlns:p14="http://schemas.microsoft.com/office/powerpoint/2010/main" val="422513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B958-CD7A-45C5-AF3F-55791A242220}"/>
              </a:ext>
            </a:extLst>
          </p:cNvPr>
          <p:cNvSpPr>
            <a:spLocks noGrp="1"/>
          </p:cNvSpPr>
          <p:nvPr>
            <p:ph type="title"/>
          </p:nvPr>
        </p:nvSpPr>
        <p:spPr/>
        <p:txBody>
          <a:bodyPr/>
          <a:lstStyle/>
          <a:p>
            <a:r>
              <a:rPr lang="en-NZ" dirty="0"/>
              <a:t>2. Displays a file save dialog</a:t>
            </a:r>
            <a:br>
              <a:rPr lang="en-NZ" dirty="0"/>
            </a:br>
            <a:endParaRPr lang="en-NZ" dirty="0"/>
          </a:p>
        </p:txBody>
      </p:sp>
      <p:sp>
        <p:nvSpPr>
          <p:cNvPr id="3" name="Content Placeholder 2">
            <a:extLst>
              <a:ext uri="{FF2B5EF4-FFF2-40B4-BE49-F238E27FC236}">
                <a16:creationId xmlns:a16="http://schemas.microsoft.com/office/drawing/2014/main" id="{525D8FD3-618A-4E8F-8484-3F23096E1C50}"/>
              </a:ext>
            </a:extLst>
          </p:cNvPr>
          <p:cNvSpPr>
            <a:spLocks noGrp="1"/>
          </p:cNvSpPr>
          <p:nvPr>
            <p:ph idx="1"/>
          </p:nvPr>
        </p:nvSpPr>
        <p:spPr>
          <a:xfrm>
            <a:off x="1295400" y="1121229"/>
            <a:ext cx="9601200" cy="4822371"/>
          </a:xfrm>
        </p:spPr>
        <p:txBody>
          <a:bodyPr/>
          <a:lstStyle/>
          <a:p>
            <a:pPr marL="45720" indent="0">
              <a:buNone/>
            </a:pPr>
            <a:r>
              <a:rPr lang="en-US" dirty="0"/>
              <a:t>After user has created a valid map, when a user clicks the Save button in the file handler, it opens up a file save dialog. The code shown below is how the dialog is displayed with the settings of file type and filter type and the default file extension.</a:t>
            </a:r>
            <a:endParaRPr lang="en-NZ" dirty="0"/>
          </a:p>
          <a:p>
            <a:endParaRPr lang="en-NZ" dirty="0"/>
          </a:p>
        </p:txBody>
      </p:sp>
      <p:pic>
        <p:nvPicPr>
          <p:cNvPr id="4" name="Picture 3">
            <a:extLst>
              <a:ext uri="{FF2B5EF4-FFF2-40B4-BE49-F238E27FC236}">
                <a16:creationId xmlns:a16="http://schemas.microsoft.com/office/drawing/2014/main" id="{FB725925-4822-4465-91ED-5B7BAF6988DE}"/>
              </a:ext>
            </a:extLst>
          </p:cNvPr>
          <p:cNvPicPr>
            <a:picLocks noChangeAspect="1"/>
          </p:cNvPicPr>
          <p:nvPr/>
        </p:nvPicPr>
        <p:blipFill>
          <a:blip r:embed="rId2"/>
          <a:stretch>
            <a:fillRect/>
          </a:stretch>
        </p:blipFill>
        <p:spPr>
          <a:xfrm>
            <a:off x="2178367" y="2148881"/>
            <a:ext cx="2257425" cy="400050"/>
          </a:xfrm>
          <a:prstGeom prst="rect">
            <a:avLst/>
          </a:prstGeom>
        </p:spPr>
      </p:pic>
      <p:pic>
        <p:nvPicPr>
          <p:cNvPr id="5" name="Picture 4">
            <a:extLst>
              <a:ext uri="{FF2B5EF4-FFF2-40B4-BE49-F238E27FC236}">
                <a16:creationId xmlns:a16="http://schemas.microsoft.com/office/drawing/2014/main" id="{BAE5A76A-803F-48A9-BBF5-18F1AD8AECBF}"/>
              </a:ext>
            </a:extLst>
          </p:cNvPr>
          <p:cNvPicPr>
            <a:picLocks noChangeAspect="1"/>
          </p:cNvPicPr>
          <p:nvPr/>
        </p:nvPicPr>
        <p:blipFill>
          <a:blip r:embed="rId3"/>
          <a:stretch>
            <a:fillRect/>
          </a:stretch>
        </p:blipFill>
        <p:spPr>
          <a:xfrm>
            <a:off x="1295400" y="3133432"/>
            <a:ext cx="4023360" cy="2532443"/>
          </a:xfrm>
          <a:prstGeom prst="rect">
            <a:avLst/>
          </a:prstGeom>
        </p:spPr>
      </p:pic>
      <p:pic>
        <p:nvPicPr>
          <p:cNvPr id="6" name="Picture 5">
            <a:extLst>
              <a:ext uri="{FF2B5EF4-FFF2-40B4-BE49-F238E27FC236}">
                <a16:creationId xmlns:a16="http://schemas.microsoft.com/office/drawing/2014/main" id="{A9A8F1E1-6C27-4E17-BB5F-4EE4142EB5C5}"/>
              </a:ext>
            </a:extLst>
          </p:cNvPr>
          <p:cNvPicPr>
            <a:picLocks noChangeAspect="1"/>
          </p:cNvPicPr>
          <p:nvPr/>
        </p:nvPicPr>
        <p:blipFill>
          <a:blip r:embed="rId4"/>
          <a:stretch>
            <a:fillRect/>
          </a:stretch>
        </p:blipFill>
        <p:spPr>
          <a:xfrm>
            <a:off x="7294518" y="2933483"/>
            <a:ext cx="2686613" cy="2932340"/>
          </a:xfrm>
          <a:prstGeom prst="rect">
            <a:avLst/>
          </a:prstGeom>
        </p:spPr>
      </p:pic>
      <p:sp>
        <p:nvSpPr>
          <p:cNvPr id="7" name="TextBox 6">
            <a:extLst>
              <a:ext uri="{FF2B5EF4-FFF2-40B4-BE49-F238E27FC236}">
                <a16:creationId xmlns:a16="http://schemas.microsoft.com/office/drawing/2014/main" id="{7DC03A9B-21D4-4A71-AB64-C17EA1B02799}"/>
              </a:ext>
            </a:extLst>
          </p:cNvPr>
          <p:cNvSpPr txBox="1"/>
          <p:nvPr/>
        </p:nvSpPr>
        <p:spPr>
          <a:xfrm>
            <a:off x="1295400" y="2548931"/>
            <a:ext cx="3846095" cy="338554"/>
          </a:xfrm>
          <a:prstGeom prst="rect">
            <a:avLst/>
          </a:prstGeom>
          <a:noFill/>
        </p:spPr>
        <p:txBody>
          <a:bodyPr wrap="square" rtlCol="0">
            <a:spAutoFit/>
          </a:bodyPr>
          <a:lstStyle/>
          <a:p>
            <a:r>
              <a:rPr lang="en-US" sz="1600" dirty="0"/>
              <a:t>Click on Save button to open file dialog</a:t>
            </a:r>
            <a:endParaRPr lang="en-NZ" sz="1600" dirty="0"/>
          </a:p>
        </p:txBody>
      </p:sp>
      <p:sp>
        <p:nvSpPr>
          <p:cNvPr id="8" name="TextBox 7">
            <a:extLst>
              <a:ext uri="{FF2B5EF4-FFF2-40B4-BE49-F238E27FC236}">
                <a16:creationId xmlns:a16="http://schemas.microsoft.com/office/drawing/2014/main" id="{E4274CA2-0506-4254-89C8-92EF1EA9A08A}"/>
              </a:ext>
            </a:extLst>
          </p:cNvPr>
          <p:cNvSpPr txBox="1"/>
          <p:nvPr/>
        </p:nvSpPr>
        <p:spPr>
          <a:xfrm>
            <a:off x="1599283" y="5648592"/>
            <a:ext cx="3846095" cy="584775"/>
          </a:xfrm>
          <a:prstGeom prst="rect">
            <a:avLst/>
          </a:prstGeom>
          <a:noFill/>
        </p:spPr>
        <p:txBody>
          <a:bodyPr wrap="square" rtlCol="0">
            <a:spAutoFit/>
          </a:bodyPr>
          <a:lstStyle/>
          <a:p>
            <a:r>
              <a:rPr lang="en-US" sz="1600" dirty="0"/>
              <a:t>Enter a filename for the map creation and click on Save button</a:t>
            </a:r>
            <a:endParaRPr lang="en-NZ" sz="1600" dirty="0"/>
          </a:p>
        </p:txBody>
      </p:sp>
      <p:sp>
        <p:nvSpPr>
          <p:cNvPr id="9" name="TextBox 8">
            <a:extLst>
              <a:ext uri="{FF2B5EF4-FFF2-40B4-BE49-F238E27FC236}">
                <a16:creationId xmlns:a16="http://schemas.microsoft.com/office/drawing/2014/main" id="{8766DA87-F3D4-4766-94F4-2BEC46FF6342}"/>
              </a:ext>
            </a:extLst>
          </p:cNvPr>
          <p:cNvSpPr txBox="1"/>
          <p:nvPr/>
        </p:nvSpPr>
        <p:spPr>
          <a:xfrm>
            <a:off x="6165369" y="2326839"/>
            <a:ext cx="4436559" cy="584775"/>
          </a:xfrm>
          <a:prstGeom prst="rect">
            <a:avLst/>
          </a:prstGeom>
          <a:noFill/>
        </p:spPr>
        <p:txBody>
          <a:bodyPr wrap="square" rtlCol="0">
            <a:spAutoFit/>
          </a:bodyPr>
          <a:lstStyle/>
          <a:p>
            <a:r>
              <a:rPr lang="en-US" sz="1600" dirty="0"/>
              <a:t>The message box under Result will indicate if the file has been saved successfully or not</a:t>
            </a:r>
            <a:endParaRPr lang="en-NZ" sz="1600" dirty="0"/>
          </a:p>
        </p:txBody>
      </p:sp>
    </p:spTree>
    <p:extLst>
      <p:ext uri="{BB962C8B-B14F-4D97-AF65-F5344CB8AC3E}">
        <p14:creationId xmlns:p14="http://schemas.microsoft.com/office/powerpoint/2010/main" val="287744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B5198-0BAB-45A1-B043-6AF06B31E68F}"/>
              </a:ext>
            </a:extLst>
          </p:cNvPr>
          <p:cNvSpPr>
            <a:spLocks noGrp="1"/>
          </p:cNvSpPr>
          <p:nvPr>
            <p:ph type="title"/>
          </p:nvPr>
        </p:nvSpPr>
        <p:spPr>
          <a:xfrm>
            <a:off x="1295400" y="381000"/>
            <a:ext cx="9601200" cy="742057"/>
          </a:xfrm>
        </p:spPr>
        <p:txBody>
          <a:bodyPr/>
          <a:lstStyle/>
          <a:p>
            <a:r>
              <a:rPr lang="en-US" dirty="0"/>
              <a:t>code</a:t>
            </a:r>
            <a:endParaRPr lang="en-NZ" dirty="0"/>
          </a:p>
        </p:txBody>
      </p:sp>
      <p:pic>
        <p:nvPicPr>
          <p:cNvPr id="4" name="Picture 3">
            <a:extLst>
              <a:ext uri="{FF2B5EF4-FFF2-40B4-BE49-F238E27FC236}">
                <a16:creationId xmlns:a16="http://schemas.microsoft.com/office/drawing/2014/main" id="{F4AADA68-7AD4-4ECF-9B94-C3FFCCF174FB}"/>
              </a:ext>
            </a:extLst>
          </p:cNvPr>
          <p:cNvPicPr>
            <a:picLocks noChangeAspect="1"/>
          </p:cNvPicPr>
          <p:nvPr/>
        </p:nvPicPr>
        <p:blipFill>
          <a:blip r:embed="rId2"/>
          <a:stretch>
            <a:fillRect/>
          </a:stretch>
        </p:blipFill>
        <p:spPr>
          <a:xfrm>
            <a:off x="757105" y="2968822"/>
            <a:ext cx="5007234" cy="1602757"/>
          </a:xfrm>
          <a:prstGeom prst="rect">
            <a:avLst/>
          </a:prstGeom>
        </p:spPr>
      </p:pic>
      <p:pic>
        <p:nvPicPr>
          <p:cNvPr id="5" name="Picture 4">
            <a:extLst>
              <a:ext uri="{FF2B5EF4-FFF2-40B4-BE49-F238E27FC236}">
                <a16:creationId xmlns:a16="http://schemas.microsoft.com/office/drawing/2014/main" id="{428CD1FE-041A-4520-8345-175552ECCCDB}"/>
              </a:ext>
            </a:extLst>
          </p:cNvPr>
          <p:cNvPicPr>
            <a:picLocks noChangeAspect="1"/>
          </p:cNvPicPr>
          <p:nvPr/>
        </p:nvPicPr>
        <p:blipFill rotWithShape="1">
          <a:blip r:embed="rId3"/>
          <a:srcRect b="48364"/>
          <a:stretch/>
        </p:blipFill>
        <p:spPr>
          <a:xfrm>
            <a:off x="6272826" y="2411658"/>
            <a:ext cx="4069080" cy="2210816"/>
          </a:xfrm>
          <a:prstGeom prst="rect">
            <a:avLst/>
          </a:prstGeom>
        </p:spPr>
      </p:pic>
      <p:sp>
        <p:nvSpPr>
          <p:cNvPr id="6" name="Content Placeholder 2">
            <a:extLst>
              <a:ext uri="{FF2B5EF4-FFF2-40B4-BE49-F238E27FC236}">
                <a16:creationId xmlns:a16="http://schemas.microsoft.com/office/drawing/2014/main" id="{9F9F660A-5EB3-466E-A13F-7F080FB2FEFA}"/>
              </a:ext>
            </a:extLst>
          </p:cNvPr>
          <p:cNvSpPr txBox="1">
            <a:spLocks/>
          </p:cNvSpPr>
          <p:nvPr/>
        </p:nvSpPr>
        <p:spPr>
          <a:xfrm>
            <a:off x="573092" y="1167064"/>
            <a:ext cx="10323508" cy="1053596"/>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800" dirty="0"/>
              <a:t>To display the file dialog which allows a map creation to be saved as a file, it requires the Save button first which is defined in </a:t>
            </a:r>
            <a:r>
              <a:rPr lang="en-US" sz="1800" dirty="0" err="1"/>
              <a:t>FilerForm.Designer.cs</a:t>
            </a:r>
            <a:r>
              <a:rPr lang="en-US" sz="1800" dirty="0"/>
              <a:t>. When clicked on, it triggers the event </a:t>
            </a:r>
            <a:r>
              <a:rPr lang="en-US" sz="1800" dirty="0" err="1"/>
              <a:t>btnSave_Click</a:t>
            </a:r>
            <a:r>
              <a:rPr lang="en-US" sz="1800" dirty="0"/>
              <a:t>() and opens the “</a:t>
            </a:r>
            <a:r>
              <a:rPr lang="en-US" sz="1800" dirty="0" err="1"/>
              <a:t>SaveFileDialog</a:t>
            </a:r>
            <a:r>
              <a:rPr lang="en-US" sz="1800" dirty="0"/>
              <a:t>”. </a:t>
            </a:r>
            <a:endParaRPr lang="en-NZ" sz="1800" dirty="0"/>
          </a:p>
        </p:txBody>
      </p:sp>
      <p:pic>
        <p:nvPicPr>
          <p:cNvPr id="7" name="Picture 6">
            <a:extLst>
              <a:ext uri="{FF2B5EF4-FFF2-40B4-BE49-F238E27FC236}">
                <a16:creationId xmlns:a16="http://schemas.microsoft.com/office/drawing/2014/main" id="{9A54DCC0-EFB1-42A8-B752-0015CA515FF5}"/>
              </a:ext>
            </a:extLst>
          </p:cNvPr>
          <p:cNvPicPr>
            <a:picLocks noChangeAspect="1"/>
          </p:cNvPicPr>
          <p:nvPr/>
        </p:nvPicPr>
        <p:blipFill rotWithShape="1">
          <a:blip r:embed="rId4"/>
          <a:srcRect r="58776"/>
          <a:stretch/>
        </p:blipFill>
        <p:spPr>
          <a:xfrm>
            <a:off x="1401442" y="5291295"/>
            <a:ext cx="1859280" cy="799281"/>
          </a:xfrm>
          <a:prstGeom prst="rect">
            <a:avLst/>
          </a:prstGeom>
        </p:spPr>
      </p:pic>
      <p:sp>
        <p:nvSpPr>
          <p:cNvPr id="8" name="TextBox 7">
            <a:extLst>
              <a:ext uri="{FF2B5EF4-FFF2-40B4-BE49-F238E27FC236}">
                <a16:creationId xmlns:a16="http://schemas.microsoft.com/office/drawing/2014/main" id="{3472D309-B551-4B37-983E-1FDA1DA8EFBB}"/>
              </a:ext>
            </a:extLst>
          </p:cNvPr>
          <p:cNvSpPr txBox="1"/>
          <p:nvPr/>
        </p:nvSpPr>
        <p:spPr>
          <a:xfrm>
            <a:off x="1946200" y="5137406"/>
            <a:ext cx="769763" cy="307777"/>
          </a:xfrm>
          <a:prstGeom prst="rect">
            <a:avLst/>
          </a:prstGeom>
          <a:noFill/>
        </p:spPr>
        <p:txBody>
          <a:bodyPr wrap="none" rtlCol="0">
            <a:spAutoFit/>
          </a:bodyPr>
          <a:lstStyle/>
          <a:p>
            <a:r>
              <a:rPr lang="en-US" sz="1400" dirty="0"/>
              <a:t>Output:</a:t>
            </a:r>
            <a:endParaRPr lang="en-NZ" sz="1400" dirty="0"/>
          </a:p>
        </p:txBody>
      </p:sp>
      <p:sp>
        <p:nvSpPr>
          <p:cNvPr id="9" name="TextBox 8">
            <a:extLst>
              <a:ext uri="{FF2B5EF4-FFF2-40B4-BE49-F238E27FC236}">
                <a16:creationId xmlns:a16="http://schemas.microsoft.com/office/drawing/2014/main" id="{1F062660-5080-4065-9681-4C2032668716}"/>
              </a:ext>
            </a:extLst>
          </p:cNvPr>
          <p:cNvSpPr txBox="1"/>
          <p:nvPr/>
        </p:nvSpPr>
        <p:spPr>
          <a:xfrm>
            <a:off x="757105" y="2647530"/>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sp>
        <p:nvSpPr>
          <p:cNvPr id="10" name="TextBox 9">
            <a:extLst>
              <a:ext uri="{FF2B5EF4-FFF2-40B4-BE49-F238E27FC236}">
                <a16:creationId xmlns:a16="http://schemas.microsoft.com/office/drawing/2014/main" id="{B24F160A-5F9E-4C68-9F4E-C4825CA2D0C9}"/>
              </a:ext>
            </a:extLst>
          </p:cNvPr>
          <p:cNvSpPr txBox="1"/>
          <p:nvPr/>
        </p:nvSpPr>
        <p:spPr>
          <a:xfrm>
            <a:off x="6272826" y="2066771"/>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sp>
        <p:nvSpPr>
          <p:cNvPr id="11" name="TextBox 10">
            <a:extLst>
              <a:ext uri="{FF2B5EF4-FFF2-40B4-BE49-F238E27FC236}">
                <a16:creationId xmlns:a16="http://schemas.microsoft.com/office/drawing/2014/main" id="{543536F8-1A1C-43D1-9F43-4C1A179E37BD}"/>
              </a:ext>
            </a:extLst>
          </p:cNvPr>
          <p:cNvSpPr txBox="1"/>
          <p:nvPr/>
        </p:nvSpPr>
        <p:spPr>
          <a:xfrm>
            <a:off x="6272826" y="4772255"/>
            <a:ext cx="769763" cy="307777"/>
          </a:xfrm>
          <a:prstGeom prst="rect">
            <a:avLst/>
          </a:prstGeom>
          <a:noFill/>
        </p:spPr>
        <p:txBody>
          <a:bodyPr wrap="none" rtlCol="0">
            <a:spAutoFit/>
          </a:bodyPr>
          <a:lstStyle/>
          <a:p>
            <a:r>
              <a:rPr lang="en-US" sz="1400" dirty="0"/>
              <a:t>Output:</a:t>
            </a:r>
            <a:endParaRPr lang="en-NZ" sz="1400" dirty="0"/>
          </a:p>
        </p:txBody>
      </p:sp>
      <p:pic>
        <p:nvPicPr>
          <p:cNvPr id="12" name="Picture 11">
            <a:extLst>
              <a:ext uri="{FF2B5EF4-FFF2-40B4-BE49-F238E27FC236}">
                <a16:creationId xmlns:a16="http://schemas.microsoft.com/office/drawing/2014/main" id="{3D38CBE2-EDCC-4D61-80A6-822828BCA625}"/>
              </a:ext>
            </a:extLst>
          </p:cNvPr>
          <p:cNvPicPr>
            <a:picLocks noChangeAspect="1"/>
          </p:cNvPicPr>
          <p:nvPr/>
        </p:nvPicPr>
        <p:blipFill>
          <a:blip r:embed="rId5"/>
          <a:stretch>
            <a:fillRect/>
          </a:stretch>
        </p:blipFill>
        <p:spPr>
          <a:xfrm>
            <a:off x="7042589" y="4813472"/>
            <a:ext cx="2463888" cy="1550857"/>
          </a:xfrm>
          <a:prstGeom prst="rect">
            <a:avLst/>
          </a:prstGeom>
        </p:spPr>
      </p:pic>
    </p:spTree>
    <p:extLst>
      <p:ext uri="{BB962C8B-B14F-4D97-AF65-F5344CB8AC3E}">
        <p14:creationId xmlns:p14="http://schemas.microsoft.com/office/powerpoint/2010/main" val="5060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94-4A96-467E-8A66-E9A26E5C157E}"/>
              </a:ext>
            </a:extLst>
          </p:cNvPr>
          <p:cNvSpPr>
            <a:spLocks noGrp="1"/>
          </p:cNvSpPr>
          <p:nvPr>
            <p:ph type="title"/>
          </p:nvPr>
        </p:nvSpPr>
        <p:spPr>
          <a:xfrm>
            <a:off x="1295400" y="381000"/>
            <a:ext cx="9601200" cy="674914"/>
          </a:xfrm>
        </p:spPr>
        <p:txBody>
          <a:bodyPr/>
          <a:lstStyle/>
          <a:p>
            <a:r>
              <a:rPr lang="en-US" dirty="0"/>
              <a:t>3. </a:t>
            </a:r>
            <a:r>
              <a:rPr lang="en-NZ" dirty="0"/>
              <a:t>Displays list of files</a:t>
            </a:r>
          </a:p>
        </p:txBody>
      </p:sp>
      <p:sp>
        <p:nvSpPr>
          <p:cNvPr id="3" name="Content Placeholder 2">
            <a:extLst>
              <a:ext uri="{FF2B5EF4-FFF2-40B4-BE49-F238E27FC236}">
                <a16:creationId xmlns:a16="http://schemas.microsoft.com/office/drawing/2014/main" id="{71946646-F068-40B2-9436-3E9F08CF56CE}"/>
              </a:ext>
            </a:extLst>
          </p:cNvPr>
          <p:cNvSpPr>
            <a:spLocks noGrp="1"/>
          </p:cNvSpPr>
          <p:nvPr>
            <p:ph idx="1"/>
          </p:nvPr>
        </p:nvSpPr>
        <p:spPr>
          <a:xfrm>
            <a:off x="1295400" y="1191986"/>
            <a:ext cx="9601200" cy="979714"/>
          </a:xfrm>
        </p:spPr>
        <p:txBody>
          <a:bodyPr/>
          <a:lstStyle/>
          <a:p>
            <a:pPr marL="45720" indent="0">
              <a:buNone/>
            </a:pPr>
            <a:r>
              <a:rPr lang="en-US" dirty="0"/>
              <a:t>The </a:t>
            </a:r>
            <a:r>
              <a:rPr lang="en-US" dirty="0" err="1"/>
              <a:t>FilerForm</a:t>
            </a:r>
            <a:r>
              <a:rPr lang="en-US" dirty="0"/>
              <a:t> has a list box with a heading Saved Files which displays a list of files that have been saved in a folder called “</a:t>
            </a:r>
            <a:r>
              <a:rPr lang="en-US" dirty="0" err="1"/>
              <a:t>MapSaves</a:t>
            </a:r>
            <a:r>
              <a:rPr lang="en-US" dirty="0"/>
              <a:t>”. As each map creation is saved, it will be added to the list box and appear in a new line.</a:t>
            </a:r>
            <a:endParaRPr lang="en-NZ" dirty="0"/>
          </a:p>
        </p:txBody>
      </p:sp>
      <p:pic>
        <p:nvPicPr>
          <p:cNvPr id="4" name="Picture 3">
            <a:extLst>
              <a:ext uri="{FF2B5EF4-FFF2-40B4-BE49-F238E27FC236}">
                <a16:creationId xmlns:a16="http://schemas.microsoft.com/office/drawing/2014/main" id="{8E999E62-4735-4A76-A8ED-B545BD9F7D05}"/>
              </a:ext>
            </a:extLst>
          </p:cNvPr>
          <p:cNvPicPr>
            <a:picLocks noChangeAspect="1"/>
          </p:cNvPicPr>
          <p:nvPr/>
        </p:nvPicPr>
        <p:blipFill>
          <a:blip r:embed="rId2"/>
          <a:stretch>
            <a:fillRect/>
          </a:stretch>
        </p:blipFill>
        <p:spPr>
          <a:xfrm>
            <a:off x="7137924" y="3209244"/>
            <a:ext cx="3602647" cy="2333143"/>
          </a:xfrm>
          <a:prstGeom prst="rect">
            <a:avLst/>
          </a:prstGeom>
        </p:spPr>
      </p:pic>
      <p:pic>
        <p:nvPicPr>
          <p:cNvPr id="5" name="Picture 4">
            <a:extLst>
              <a:ext uri="{FF2B5EF4-FFF2-40B4-BE49-F238E27FC236}">
                <a16:creationId xmlns:a16="http://schemas.microsoft.com/office/drawing/2014/main" id="{CBCEB1F6-8960-4A93-BB7C-A22BB79D9C0D}"/>
              </a:ext>
            </a:extLst>
          </p:cNvPr>
          <p:cNvPicPr>
            <a:picLocks noChangeAspect="1"/>
          </p:cNvPicPr>
          <p:nvPr/>
        </p:nvPicPr>
        <p:blipFill>
          <a:blip r:embed="rId3"/>
          <a:stretch>
            <a:fillRect/>
          </a:stretch>
        </p:blipFill>
        <p:spPr>
          <a:xfrm>
            <a:off x="940323" y="3941989"/>
            <a:ext cx="4952476" cy="1914855"/>
          </a:xfrm>
          <a:prstGeom prst="rect">
            <a:avLst/>
          </a:prstGeom>
        </p:spPr>
      </p:pic>
      <p:pic>
        <p:nvPicPr>
          <p:cNvPr id="6" name="Picture 5">
            <a:extLst>
              <a:ext uri="{FF2B5EF4-FFF2-40B4-BE49-F238E27FC236}">
                <a16:creationId xmlns:a16="http://schemas.microsoft.com/office/drawing/2014/main" id="{27B7B461-08D8-492E-9193-BF17F205F1F9}"/>
              </a:ext>
            </a:extLst>
          </p:cNvPr>
          <p:cNvPicPr>
            <a:picLocks noChangeAspect="1"/>
          </p:cNvPicPr>
          <p:nvPr/>
        </p:nvPicPr>
        <p:blipFill>
          <a:blip r:embed="rId4"/>
          <a:stretch>
            <a:fillRect/>
          </a:stretch>
        </p:blipFill>
        <p:spPr>
          <a:xfrm>
            <a:off x="940323" y="2528207"/>
            <a:ext cx="3810000" cy="1057275"/>
          </a:xfrm>
          <a:prstGeom prst="rect">
            <a:avLst/>
          </a:prstGeom>
        </p:spPr>
      </p:pic>
      <p:sp>
        <p:nvSpPr>
          <p:cNvPr id="7" name="TextBox 6">
            <a:extLst>
              <a:ext uri="{FF2B5EF4-FFF2-40B4-BE49-F238E27FC236}">
                <a16:creationId xmlns:a16="http://schemas.microsoft.com/office/drawing/2014/main" id="{F6459FC7-4B07-4640-8D00-02CB1F572A06}"/>
              </a:ext>
            </a:extLst>
          </p:cNvPr>
          <p:cNvSpPr txBox="1"/>
          <p:nvPr/>
        </p:nvSpPr>
        <p:spPr>
          <a:xfrm>
            <a:off x="1005603" y="2228806"/>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sp>
        <p:nvSpPr>
          <p:cNvPr id="8" name="TextBox 7">
            <a:extLst>
              <a:ext uri="{FF2B5EF4-FFF2-40B4-BE49-F238E27FC236}">
                <a16:creationId xmlns:a16="http://schemas.microsoft.com/office/drawing/2014/main" id="{E418687C-C371-461B-B3BB-E12FFDB25CA2}"/>
              </a:ext>
            </a:extLst>
          </p:cNvPr>
          <p:cNvSpPr txBox="1"/>
          <p:nvPr/>
        </p:nvSpPr>
        <p:spPr>
          <a:xfrm>
            <a:off x="940323" y="3634212"/>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sp>
        <p:nvSpPr>
          <p:cNvPr id="9" name="Rectangle 8">
            <a:extLst>
              <a:ext uri="{FF2B5EF4-FFF2-40B4-BE49-F238E27FC236}">
                <a16:creationId xmlns:a16="http://schemas.microsoft.com/office/drawing/2014/main" id="{F3CB2788-30D7-4026-AE32-C62A037AB1D9}"/>
              </a:ext>
            </a:extLst>
          </p:cNvPr>
          <p:cNvSpPr/>
          <p:nvPr/>
        </p:nvSpPr>
        <p:spPr>
          <a:xfrm>
            <a:off x="7271657" y="3429000"/>
            <a:ext cx="3367314" cy="1999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6E4418E6-CC6E-4352-92AF-D23F463540FE}"/>
              </a:ext>
            </a:extLst>
          </p:cNvPr>
          <p:cNvCxnSpPr>
            <a:stCxn id="6" idx="3"/>
            <a:endCxn id="9" idx="1"/>
          </p:cNvCxnSpPr>
          <p:nvPr/>
        </p:nvCxnSpPr>
        <p:spPr>
          <a:xfrm>
            <a:off x="4750323" y="3056845"/>
            <a:ext cx="2521334" cy="1371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F7ED873-33EA-4F64-93E8-C12C865C2A7F}"/>
              </a:ext>
            </a:extLst>
          </p:cNvPr>
          <p:cNvSpPr/>
          <p:nvPr/>
        </p:nvSpPr>
        <p:spPr>
          <a:xfrm>
            <a:off x="1466850" y="5248275"/>
            <a:ext cx="1877663" cy="1800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4" name="Connector: Elbow 13">
            <a:extLst>
              <a:ext uri="{FF2B5EF4-FFF2-40B4-BE49-F238E27FC236}">
                <a16:creationId xmlns:a16="http://schemas.microsoft.com/office/drawing/2014/main" id="{19FFD981-7FBE-449E-83D7-AA23454C0A8A}"/>
              </a:ext>
            </a:extLst>
          </p:cNvPr>
          <p:cNvCxnSpPr>
            <a:cxnSpLocks/>
            <a:stCxn id="12" idx="3"/>
          </p:cNvCxnSpPr>
          <p:nvPr/>
        </p:nvCxnSpPr>
        <p:spPr>
          <a:xfrm flipV="1">
            <a:off x="3344513" y="4133974"/>
            <a:ext cx="4542187" cy="1204335"/>
          </a:xfrm>
          <a:prstGeom prst="bentConnector3">
            <a:avLst>
              <a:gd name="adj1" fmla="val 12696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1EDE42-3FB9-4E2F-8F03-1E1C3ED982AD}"/>
              </a:ext>
            </a:extLst>
          </p:cNvPr>
          <p:cNvSpPr/>
          <p:nvPr/>
        </p:nvSpPr>
        <p:spPr>
          <a:xfrm>
            <a:off x="7271657" y="3477986"/>
            <a:ext cx="615043" cy="817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TextBox 20">
            <a:extLst>
              <a:ext uri="{FF2B5EF4-FFF2-40B4-BE49-F238E27FC236}">
                <a16:creationId xmlns:a16="http://schemas.microsoft.com/office/drawing/2014/main" id="{D8849CD6-F32C-4A0F-861F-FB0DE5D82E82}"/>
              </a:ext>
            </a:extLst>
          </p:cNvPr>
          <p:cNvSpPr txBox="1"/>
          <p:nvPr/>
        </p:nvSpPr>
        <p:spPr>
          <a:xfrm>
            <a:off x="7579178" y="2883868"/>
            <a:ext cx="2323649" cy="307777"/>
          </a:xfrm>
          <a:prstGeom prst="rect">
            <a:avLst/>
          </a:prstGeom>
          <a:noFill/>
        </p:spPr>
        <p:txBody>
          <a:bodyPr wrap="none" rtlCol="0">
            <a:spAutoFit/>
          </a:bodyPr>
          <a:lstStyle/>
          <a:p>
            <a:r>
              <a:rPr lang="en-US" sz="1400" dirty="0"/>
              <a:t>Output of </a:t>
            </a:r>
            <a:r>
              <a:rPr lang="en-US" sz="1400" dirty="0" err="1"/>
              <a:t>listFiles</a:t>
            </a:r>
            <a:r>
              <a:rPr lang="en-US" sz="1400" dirty="0"/>
              <a:t> (list box):</a:t>
            </a:r>
            <a:endParaRPr lang="en-NZ" sz="1400" dirty="0"/>
          </a:p>
        </p:txBody>
      </p:sp>
    </p:spTree>
    <p:extLst>
      <p:ext uri="{BB962C8B-B14F-4D97-AF65-F5344CB8AC3E}">
        <p14:creationId xmlns:p14="http://schemas.microsoft.com/office/powerpoint/2010/main" val="309122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2671-5317-47A0-AC93-1D10FBDC41CD}"/>
              </a:ext>
            </a:extLst>
          </p:cNvPr>
          <p:cNvSpPr>
            <a:spLocks noGrp="1"/>
          </p:cNvSpPr>
          <p:nvPr>
            <p:ph type="title"/>
          </p:nvPr>
        </p:nvSpPr>
        <p:spPr>
          <a:xfrm>
            <a:off x="1295400" y="241300"/>
            <a:ext cx="9601200" cy="648662"/>
          </a:xfrm>
        </p:spPr>
        <p:txBody>
          <a:bodyPr>
            <a:normAutofit/>
          </a:bodyPr>
          <a:lstStyle/>
          <a:p>
            <a:r>
              <a:rPr lang="en-NZ" dirty="0"/>
              <a:t>4. Allows to cancel</a:t>
            </a:r>
          </a:p>
        </p:txBody>
      </p:sp>
      <p:sp>
        <p:nvSpPr>
          <p:cNvPr id="3" name="Content Placeholder 2">
            <a:extLst>
              <a:ext uri="{FF2B5EF4-FFF2-40B4-BE49-F238E27FC236}">
                <a16:creationId xmlns:a16="http://schemas.microsoft.com/office/drawing/2014/main" id="{2148EAF4-CFA1-4135-9DBA-2B4227D1270D}"/>
              </a:ext>
            </a:extLst>
          </p:cNvPr>
          <p:cNvSpPr>
            <a:spLocks noGrp="1"/>
          </p:cNvSpPr>
          <p:nvPr>
            <p:ph idx="1"/>
          </p:nvPr>
        </p:nvSpPr>
        <p:spPr>
          <a:xfrm>
            <a:off x="1295400" y="889962"/>
            <a:ext cx="9601200" cy="967413"/>
          </a:xfrm>
        </p:spPr>
        <p:txBody>
          <a:bodyPr/>
          <a:lstStyle/>
          <a:p>
            <a:pPr marL="45720" indent="0">
              <a:buNone/>
            </a:pPr>
            <a:r>
              <a:rPr lang="en-US" dirty="0"/>
              <a:t>By clicking the Cancel button when the Filer is open, it triggers an event which hides the Filer window. The cancel button is needed as the control box is disabled in </a:t>
            </a:r>
            <a:r>
              <a:rPr lang="en-US" dirty="0" err="1"/>
              <a:t>FilerForm</a:t>
            </a:r>
            <a:r>
              <a:rPr lang="en-US" dirty="0"/>
              <a:t> properties. This limits the user’s choices of handling the Filer window.</a:t>
            </a:r>
            <a:endParaRPr lang="en-NZ" dirty="0"/>
          </a:p>
        </p:txBody>
      </p:sp>
      <p:grpSp>
        <p:nvGrpSpPr>
          <p:cNvPr id="6" name="Group 5">
            <a:extLst>
              <a:ext uri="{FF2B5EF4-FFF2-40B4-BE49-F238E27FC236}">
                <a16:creationId xmlns:a16="http://schemas.microsoft.com/office/drawing/2014/main" id="{2B2A521D-4266-4C7B-AF5D-DAA14920A183}"/>
              </a:ext>
            </a:extLst>
          </p:cNvPr>
          <p:cNvGrpSpPr/>
          <p:nvPr/>
        </p:nvGrpSpPr>
        <p:grpSpPr>
          <a:xfrm>
            <a:off x="1152455" y="2819400"/>
            <a:ext cx="2761300" cy="3428038"/>
            <a:chOff x="4179433" y="1436914"/>
            <a:chExt cx="3791277" cy="4706711"/>
          </a:xfrm>
        </p:grpSpPr>
        <p:pic>
          <p:nvPicPr>
            <p:cNvPr id="4" name="Picture 3">
              <a:extLst>
                <a:ext uri="{FF2B5EF4-FFF2-40B4-BE49-F238E27FC236}">
                  <a16:creationId xmlns:a16="http://schemas.microsoft.com/office/drawing/2014/main" id="{4ECB9DD1-C0FD-4BB6-8069-A4C097453FFB}"/>
                </a:ext>
              </a:extLst>
            </p:cNvPr>
            <p:cNvPicPr>
              <a:picLocks noChangeAspect="1"/>
            </p:cNvPicPr>
            <p:nvPr/>
          </p:nvPicPr>
          <p:blipFill>
            <a:blip r:embed="rId2"/>
            <a:stretch>
              <a:fillRect/>
            </a:stretch>
          </p:blipFill>
          <p:spPr>
            <a:xfrm>
              <a:off x="4179433" y="1436914"/>
              <a:ext cx="3791277" cy="4706711"/>
            </a:xfrm>
            <a:prstGeom prst="rect">
              <a:avLst/>
            </a:prstGeom>
          </p:spPr>
        </p:pic>
        <p:sp>
          <p:nvSpPr>
            <p:cNvPr id="5" name="Rectangle 4">
              <a:extLst>
                <a:ext uri="{FF2B5EF4-FFF2-40B4-BE49-F238E27FC236}">
                  <a16:creationId xmlns:a16="http://schemas.microsoft.com/office/drawing/2014/main" id="{13E10C02-32B1-4632-AEF8-34B8C59EC0C7}"/>
                </a:ext>
              </a:extLst>
            </p:cNvPr>
            <p:cNvSpPr/>
            <p:nvPr/>
          </p:nvSpPr>
          <p:spPr>
            <a:xfrm>
              <a:off x="6836229" y="5562600"/>
              <a:ext cx="772885" cy="348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pic>
        <p:nvPicPr>
          <p:cNvPr id="7" name="Picture 6">
            <a:extLst>
              <a:ext uri="{FF2B5EF4-FFF2-40B4-BE49-F238E27FC236}">
                <a16:creationId xmlns:a16="http://schemas.microsoft.com/office/drawing/2014/main" id="{644BC8FC-7441-4C37-B0E0-514E6BA66FAC}"/>
              </a:ext>
            </a:extLst>
          </p:cNvPr>
          <p:cNvPicPr>
            <a:picLocks noChangeAspect="1"/>
          </p:cNvPicPr>
          <p:nvPr/>
        </p:nvPicPr>
        <p:blipFill>
          <a:blip r:embed="rId3"/>
          <a:stretch>
            <a:fillRect/>
          </a:stretch>
        </p:blipFill>
        <p:spPr>
          <a:xfrm>
            <a:off x="5140395" y="2793999"/>
            <a:ext cx="4591050" cy="1571625"/>
          </a:xfrm>
          <a:prstGeom prst="rect">
            <a:avLst/>
          </a:prstGeom>
        </p:spPr>
      </p:pic>
      <p:pic>
        <p:nvPicPr>
          <p:cNvPr id="8" name="Picture 7">
            <a:extLst>
              <a:ext uri="{FF2B5EF4-FFF2-40B4-BE49-F238E27FC236}">
                <a16:creationId xmlns:a16="http://schemas.microsoft.com/office/drawing/2014/main" id="{D0225F49-BC8E-4C60-82A6-AB2F45817CD8}"/>
              </a:ext>
            </a:extLst>
          </p:cNvPr>
          <p:cNvPicPr>
            <a:picLocks noChangeAspect="1"/>
          </p:cNvPicPr>
          <p:nvPr/>
        </p:nvPicPr>
        <p:blipFill>
          <a:blip r:embed="rId4"/>
          <a:stretch>
            <a:fillRect/>
          </a:stretch>
        </p:blipFill>
        <p:spPr>
          <a:xfrm>
            <a:off x="5140395" y="4838698"/>
            <a:ext cx="4200819" cy="723901"/>
          </a:xfrm>
          <a:prstGeom prst="rect">
            <a:avLst/>
          </a:prstGeom>
        </p:spPr>
      </p:pic>
      <p:sp>
        <p:nvSpPr>
          <p:cNvPr id="9" name="TextBox 8">
            <a:extLst>
              <a:ext uri="{FF2B5EF4-FFF2-40B4-BE49-F238E27FC236}">
                <a16:creationId xmlns:a16="http://schemas.microsoft.com/office/drawing/2014/main" id="{7BEAA7A3-A70D-4C03-A468-94BDEA92EA93}"/>
              </a:ext>
            </a:extLst>
          </p:cNvPr>
          <p:cNvSpPr txBox="1"/>
          <p:nvPr/>
        </p:nvSpPr>
        <p:spPr>
          <a:xfrm>
            <a:off x="1468839" y="2469153"/>
            <a:ext cx="2128531" cy="307777"/>
          </a:xfrm>
          <a:prstGeom prst="rect">
            <a:avLst/>
          </a:prstGeom>
          <a:noFill/>
        </p:spPr>
        <p:txBody>
          <a:bodyPr wrap="none" rtlCol="0">
            <a:spAutoFit/>
          </a:bodyPr>
          <a:lstStyle/>
          <a:p>
            <a:r>
              <a:rPr lang="en-US" sz="1400" dirty="0"/>
              <a:t>Output for Cancel button:</a:t>
            </a:r>
            <a:endParaRPr lang="en-NZ" sz="1400" dirty="0"/>
          </a:p>
        </p:txBody>
      </p:sp>
      <p:cxnSp>
        <p:nvCxnSpPr>
          <p:cNvPr id="11" name="Straight Arrow Connector 10">
            <a:extLst>
              <a:ext uri="{FF2B5EF4-FFF2-40B4-BE49-F238E27FC236}">
                <a16:creationId xmlns:a16="http://schemas.microsoft.com/office/drawing/2014/main" id="{1C3AA246-547E-4F52-8EE9-36FB5C60FA4E}"/>
              </a:ext>
            </a:extLst>
          </p:cNvPr>
          <p:cNvCxnSpPr>
            <a:stCxn id="7" idx="1"/>
          </p:cNvCxnSpPr>
          <p:nvPr/>
        </p:nvCxnSpPr>
        <p:spPr>
          <a:xfrm flipH="1">
            <a:off x="3650394" y="3579812"/>
            <a:ext cx="1490001" cy="23713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7CEC55-EFA9-4647-9028-DF50EF8BA0F7}"/>
              </a:ext>
            </a:extLst>
          </p:cNvPr>
          <p:cNvSpPr txBox="1"/>
          <p:nvPr/>
        </p:nvSpPr>
        <p:spPr>
          <a:xfrm>
            <a:off x="6096000" y="2410816"/>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sp>
        <p:nvSpPr>
          <p:cNvPr id="13" name="TextBox 12">
            <a:extLst>
              <a:ext uri="{FF2B5EF4-FFF2-40B4-BE49-F238E27FC236}">
                <a16:creationId xmlns:a16="http://schemas.microsoft.com/office/drawing/2014/main" id="{EB4FEBA2-B943-427F-93E2-9C2D00DFA045}"/>
              </a:ext>
            </a:extLst>
          </p:cNvPr>
          <p:cNvSpPr txBox="1"/>
          <p:nvPr/>
        </p:nvSpPr>
        <p:spPr>
          <a:xfrm>
            <a:off x="5703310" y="4530921"/>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sp>
        <p:nvSpPr>
          <p:cNvPr id="14" name="TextBox 13">
            <a:extLst>
              <a:ext uri="{FF2B5EF4-FFF2-40B4-BE49-F238E27FC236}">
                <a16:creationId xmlns:a16="http://schemas.microsoft.com/office/drawing/2014/main" id="{D7162022-D8E0-4EF7-955E-3303325CEFA8}"/>
              </a:ext>
            </a:extLst>
          </p:cNvPr>
          <p:cNvSpPr txBox="1"/>
          <p:nvPr/>
        </p:nvSpPr>
        <p:spPr>
          <a:xfrm>
            <a:off x="6003271" y="5630635"/>
            <a:ext cx="2567562" cy="307777"/>
          </a:xfrm>
          <a:prstGeom prst="rect">
            <a:avLst/>
          </a:prstGeom>
          <a:noFill/>
        </p:spPr>
        <p:txBody>
          <a:bodyPr wrap="none" rtlCol="0">
            <a:spAutoFit/>
          </a:bodyPr>
          <a:lstStyle/>
          <a:p>
            <a:r>
              <a:rPr lang="en-US" sz="1400" dirty="0"/>
              <a:t>Trigger event for Cancel button</a:t>
            </a:r>
            <a:endParaRPr lang="en-NZ" sz="1400" dirty="0"/>
          </a:p>
        </p:txBody>
      </p:sp>
    </p:spTree>
    <p:extLst>
      <p:ext uri="{BB962C8B-B14F-4D97-AF65-F5344CB8AC3E}">
        <p14:creationId xmlns:p14="http://schemas.microsoft.com/office/powerpoint/2010/main" val="155281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273" y="231494"/>
            <a:ext cx="9924327" cy="567159"/>
          </a:xfrm>
        </p:spPr>
        <p:txBody>
          <a:bodyPr>
            <a:normAutofit/>
          </a:bodyPr>
          <a:lstStyle/>
          <a:p>
            <a:r>
              <a:rPr lang="en-US" dirty="0"/>
              <a:t>MUST-HAVE Features – Game Player MODEL</a:t>
            </a:r>
            <a:endParaRPr lang="en-NZ" dirty="0"/>
          </a:p>
        </p:txBody>
      </p:sp>
      <p:sp>
        <p:nvSpPr>
          <p:cNvPr id="3" name="Content Placeholder 2"/>
          <p:cNvSpPr>
            <a:spLocks noGrp="1"/>
          </p:cNvSpPr>
          <p:nvPr>
            <p:ph idx="1"/>
          </p:nvPr>
        </p:nvSpPr>
        <p:spPr>
          <a:xfrm>
            <a:off x="972273" y="902043"/>
            <a:ext cx="7765327" cy="4787557"/>
          </a:xfrm>
        </p:spPr>
        <p:txBody>
          <a:bodyPr>
            <a:normAutofit/>
          </a:bodyPr>
          <a:lstStyle/>
          <a:p>
            <a:pPr marL="502920" lvl="0" indent="-457200">
              <a:buFont typeface="+mj-lt"/>
              <a:buAutoNum type="arabicPeriod"/>
            </a:pPr>
            <a:r>
              <a:rPr lang="en-NZ" sz="1800" dirty="0"/>
              <a:t>Display a grid of variable size (to an upper limit) CENTERED</a:t>
            </a:r>
          </a:p>
          <a:p>
            <a:pPr marL="502920" lvl="0" indent="-457200">
              <a:buFont typeface="+mj-lt"/>
              <a:buAutoNum type="arabicPeriod"/>
            </a:pPr>
            <a:r>
              <a:rPr lang="en-NZ" sz="1800" dirty="0"/>
              <a:t>Display the pieces as distinct images</a:t>
            </a:r>
          </a:p>
          <a:p>
            <a:pPr marL="502920" lvl="0" indent="-457200">
              <a:buFont typeface="+mj-lt"/>
              <a:buAutoNum type="arabicPeriod"/>
            </a:pPr>
            <a:r>
              <a:rPr lang="en-NZ" sz="1800" dirty="0"/>
              <a:t>Display the move count</a:t>
            </a:r>
          </a:p>
          <a:p>
            <a:pPr marL="502920" lvl="0" indent="-457200">
              <a:buFont typeface="+mj-lt"/>
              <a:buAutoNum type="arabicPeriod"/>
            </a:pPr>
            <a:r>
              <a:rPr lang="en-NZ" sz="1800" dirty="0"/>
              <a:t>Save and load ‘works’ (as in it passes to a Filer)</a:t>
            </a:r>
          </a:p>
          <a:p>
            <a:pPr marL="502920" lvl="0" indent="-457200">
              <a:buFont typeface="+mj-lt"/>
              <a:buAutoNum type="arabicPeriod"/>
            </a:pPr>
            <a:r>
              <a:rPr lang="en-NZ" sz="1800" dirty="0"/>
              <a:t>Is playable – Complete a level</a:t>
            </a:r>
          </a:p>
          <a:p>
            <a:pPr marL="502920" lvl="0" indent="-457200">
              <a:buFont typeface="+mj-lt"/>
              <a:buAutoNum type="arabicPeriod"/>
            </a:pPr>
            <a:r>
              <a:rPr lang="en-NZ" sz="1800" dirty="0"/>
              <a:t>Display the move history</a:t>
            </a:r>
          </a:p>
          <a:p>
            <a:pPr marL="502920" lvl="0" indent="-457200">
              <a:buFont typeface="+mj-lt"/>
              <a:buAutoNum type="arabicPeriod"/>
            </a:pPr>
            <a:r>
              <a:rPr lang="en-NZ" sz="1800" dirty="0"/>
              <a:t>Clicking the ‘Undo Move’ button displays the pieces to its previous state (previous user action)</a:t>
            </a:r>
          </a:p>
          <a:p>
            <a:pPr marL="502920" lvl="0" indent="-457200">
              <a:buFont typeface="+mj-lt"/>
              <a:buAutoNum type="arabicPeriod"/>
            </a:pPr>
            <a:r>
              <a:rPr lang="en-NZ" sz="1800" dirty="0"/>
              <a:t>User can restart a level</a:t>
            </a:r>
          </a:p>
          <a:p>
            <a:pPr marL="502920" lvl="0" indent="-457200">
              <a:buFont typeface="+mj-lt"/>
              <a:buAutoNum type="arabicPeriod"/>
            </a:pPr>
            <a:endParaRPr lang="en-NZ" sz="1800" dirty="0"/>
          </a:p>
          <a:p>
            <a:pPr marL="502920" lvl="0" indent="-457200">
              <a:buFont typeface="+mj-lt"/>
              <a:buAutoNum type="arabicPeriod"/>
            </a:pPr>
            <a:endParaRPr lang="en-NZ" sz="1800" dirty="0"/>
          </a:p>
        </p:txBody>
      </p:sp>
    </p:spTree>
    <p:extLst>
      <p:ext uri="{BB962C8B-B14F-4D97-AF65-F5344CB8AC3E}">
        <p14:creationId xmlns:p14="http://schemas.microsoft.com/office/powerpoint/2010/main" val="338140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DB87-11E0-48F2-B16A-9946D78AC77A}"/>
              </a:ext>
            </a:extLst>
          </p:cNvPr>
          <p:cNvSpPr>
            <a:spLocks noGrp="1"/>
          </p:cNvSpPr>
          <p:nvPr>
            <p:ph type="title"/>
          </p:nvPr>
        </p:nvSpPr>
        <p:spPr>
          <a:xfrm>
            <a:off x="1295400" y="723900"/>
            <a:ext cx="9601200" cy="1143000"/>
          </a:xfrm>
        </p:spPr>
        <p:txBody>
          <a:bodyPr/>
          <a:lstStyle/>
          <a:p>
            <a:r>
              <a:rPr lang="en-NZ" dirty="0"/>
              <a:t>5. Provides a path to most recent file</a:t>
            </a:r>
            <a:br>
              <a:rPr lang="en-NZ" dirty="0"/>
            </a:br>
            <a:endParaRPr lang="en-NZ" dirty="0"/>
          </a:p>
        </p:txBody>
      </p:sp>
      <p:sp>
        <p:nvSpPr>
          <p:cNvPr id="3" name="Content Placeholder 2">
            <a:extLst>
              <a:ext uri="{FF2B5EF4-FFF2-40B4-BE49-F238E27FC236}">
                <a16:creationId xmlns:a16="http://schemas.microsoft.com/office/drawing/2014/main" id="{CA798C1E-663F-4474-B117-2D2933F43C67}"/>
              </a:ext>
            </a:extLst>
          </p:cNvPr>
          <p:cNvSpPr>
            <a:spLocks noGrp="1"/>
          </p:cNvSpPr>
          <p:nvPr>
            <p:ph idx="1"/>
          </p:nvPr>
        </p:nvSpPr>
        <p:spPr>
          <a:xfrm>
            <a:off x="1295400" y="1447800"/>
            <a:ext cx="8890000" cy="1143000"/>
          </a:xfrm>
        </p:spPr>
        <p:txBody>
          <a:bodyPr>
            <a:normAutofit/>
          </a:bodyPr>
          <a:lstStyle/>
          <a:p>
            <a:pPr marL="45720" indent="0">
              <a:buNone/>
            </a:pPr>
            <a:r>
              <a:rPr lang="en-US" dirty="0"/>
              <a:t>The Filer can display the file path of the most recent file that was saved. The file path is a label that can be updated/overwritten every time a new map creation has been saved. </a:t>
            </a:r>
            <a:endParaRPr lang="en-NZ" dirty="0"/>
          </a:p>
        </p:txBody>
      </p:sp>
      <p:pic>
        <p:nvPicPr>
          <p:cNvPr id="5" name="Picture 4">
            <a:extLst>
              <a:ext uri="{FF2B5EF4-FFF2-40B4-BE49-F238E27FC236}">
                <a16:creationId xmlns:a16="http://schemas.microsoft.com/office/drawing/2014/main" id="{458FE352-5CB4-4E65-BADD-833E2ADC7E69}"/>
              </a:ext>
            </a:extLst>
          </p:cNvPr>
          <p:cNvPicPr>
            <a:picLocks noChangeAspect="1"/>
          </p:cNvPicPr>
          <p:nvPr/>
        </p:nvPicPr>
        <p:blipFill>
          <a:blip r:embed="rId3"/>
          <a:stretch>
            <a:fillRect/>
          </a:stretch>
        </p:blipFill>
        <p:spPr>
          <a:xfrm>
            <a:off x="1050894" y="3429000"/>
            <a:ext cx="10087006" cy="946627"/>
          </a:xfrm>
          <a:prstGeom prst="rect">
            <a:avLst/>
          </a:prstGeom>
        </p:spPr>
      </p:pic>
      <p:sp>
        <p:nvSpPr>
          <p:cNvPr id="10" name="TextBox 9">
            <a:extLst>
              <a:ext uri="{FF2B5EF4-FFF2-40B4-BE49-F238E27FC236}">
                <a16:creationId xmlns:a16="http://schemas.microsoft.com/office/drawing/2014/main" id="{A5DC193B-E2EB-4AD2-9C9B-99ADD3C2C930}"/>
              </a:ext>
            </a:extLst>
          </p:cNvPr>
          <p:cNvSpPr txBox="1"/>
          <p:nvPr/>
        </p:nvSpPr>
        <p:spPr>
          <a:xfrm>
            <a:off x="1466475" y="3121223"/>
            <a:ext cx="8718925" cy="307777"/>
          </a:xfrm>
          <a:prstGeom prst="rect">
            <a:avLst/>
          </a:prstGeom>
          <a:noFill/>
        </p:spPr>
        <p:txBody>
          <a:bodyPr wrap="none" rtlCol="0">
            <a:spAutoFit/>
          </a:bodyPr>
          <a:lstStyle/>
          <a:p>
            <a:r>
              <a:rPr lang="en-US" sz="1400" dirty="0"/>
              <a:t>Output showing the label next to “File Location” label is the generated file path for test_2.txt, a recently saved file.</a:t>
            </a:r>
            <a:endParaRPr lang="en-NZ" sz="1400" dirty="0"/>
          </a:p>
        </p:txBody>
      </p:sp>
      <p:sp>
        <p:nvSpPr>
          <p:cNvPr id="11" name="Rectangle 10">
            <a:extLst>
              <a:ext uri="{FF2B5EF4-FFF2-40B4-BE49-F238E27FC236}">
                <a16:creationId xmlns:a16="http://schemas.microsoft.com/office/drawing/2014/main" id="{03365DC0-03ED-4A5D-8D20-07A0BEEB3725}"/>
              </a:ext>
            </a:extLst>
          </p:cNvPr>
          <p:cNvSpPr/>
          <p:nvPr/>
        </p:nvSpPr>
        <p:spPr>
          <a:xfrm>
            <a:off x="2590800" y="3902313"/>
            <a:ext cx="8305800" cy="364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170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F704-5C0A-4850-A3CD-80ED9CD43E83}"/>
              </a:ext>
            </a:extLst>
          </p:cNvPr>
          <p:cNvSpPr>
            <a:spLocks noGrp="1"/>
          </p:cNvSpPr>
          <p:nvPr>
            <p:ph type="title"/>
          </p:nvPr>
        </p:nvSpPr>
        <p:spPr>
          <a:xfrm>
            <a:off x="1295400" y="381000"/>
            <a:ext cx="9601200" cy="533400"/>
          </a:xfrm>
        </p:spPr>
        <p:txBody>
          <a:bodyPr/>
          <a:lstStyle/>
          <a:p>
            <a:r>
              <a:rPr lang="en-US" dirty="0"/>
              <a:t>code</a:t>
            </a:r>
            <a:endParaRPr lang="en-NZ" dirty="0"/>
          </a:p>
        </p:txBody>
      </p:sp>
      <p:sp>
        <p:nvSpPr>
          <p:cNvPr id="3" name="Content Placeholder 2">
            <a:extLst>
              <a:ext uri="{FF2B5EF4-FFF2-40B4-BE49-F238E27FC236}">
                <a16:creationId xmlns:a16="http://schemas.microsoft.com/office/drawing/2014/main" id="{26122720-BE3D-4243-8C68-3347681C7439}"/>
              </a:ext>
            </a:extLst>
          </p:cNvPr>
          <p:cNvSpPr>
            <a:spLocks noGrp="1"/>
          </p:cNvSpPr>
          <p:nvPr>
            <p:ph idx="1"/>
          </p:nvPr>
        </p:nvSpPr>
        <p:spPr>
          <a:xfrm>
            <a:off x="1295400" y="914400"/>
            <a:ext cx="9601200" cy="1244600"/>
          </a:xfrm>
        </p:spPr>
        <p:txBody>
          <a:bodyPr>
            <a:normAutofit/>
          </a:bodyPr>
          <a:lstStyle/>
          <a:p>
            <a:pPr marL="45720" indent="0">
              <a:buNone/>
            </a:pPr>
            <a:r>
              <a:rPr lang="en-US" dirty="0"/>
              <a:t>The label that displays the actual file path is defined in </a:t>
            </a:r>
            <a:r>
              <a:rPr lang="en-US" dirty="0" err="1"/>
              <a:t>FilerForm.Designer.cs</a:t>
            </a:r>
            <a:r>
              <a:rPr lang="en-US" dirty="0"/>
              <a:t> with a default text of “None”. When a new file has been saved, the </a:t>
            </a:r>
            <a:r>
              <a:rPr lang="en-US" dirty="0" err="1"/>
              <a:t>GetRecentFilePath</a:t>
            </a:r>
            <a:r>
              <a:rPr lang="en-US" dirty="0"/>
              <a:t>() method is called to overwrite the previous saved file path.</a:t>
            </a:r>
            <a:endParaRPr lang="en-NZ" dirty="0"/>
          </a:p>
        </p:txBody>
      </p:sp>
      <p:pic>
        <p:nvPicPr>
          <p:cNvPr id="6" name="Picture 5">
            <a:extLst>
              <a:ext uri="{FF2B5EF4-FFF2-40B4-BE49-F238E27FC236}">
                <a16:creationId xmlns:a16="http://schemas.microsoft.com/office/drawing/2014/main" id="{48AAE253-57BF-439F-87C5-82BA516D64E4}"/>
              </a:ext>
            </a:extLst>
          </p:cNvPr>
          <p:cNvPicPr>
            <a:picLocks noChangeAspect="1"/>
          </p:cNvPicPr>
          <p:nvPr/>
        </p:nvPicPr>
        <p:blipFill>
          <a:blip r:embed="rId2"/>
          <a:stretch>
            <a:fillRect/>
          </a:stretch>
        </p:blipFill>
        <p:spPr>
          <a:xfrm>
            <a:off x="1028106" y="3429000"/>
            <a:ext cx="5067894" cy="1420374"/>
          </a:xfrm>
          <a:prstGeom prst="rect">
            <a:avLst/>
          </a:prstGeom>
        </p:spPr>
      </p:pic>
      <p:pic>
        <p:nvPicPr>
          <p:cNvPr id="9" name="Picture 8">
            <a:extLst>
              <a:ext uri="{FF2B5EF4-FFF2-40B4-BE49-F238E27FC236}">
                <a16:creationId xmlns:a16="http://schemas.microsoft.com/office/drawing/2014/main" id="{EBCDAD92-4E98-4E9A-B2C1-CE11B72C5FDC}"/>
              </a:ext>
            </a:extLst>
          </p:cNvPr>
          <p:cNvPicPr>
            <a:picLocks noChangeAspect="1"/>
          </p:cNvPicPr>
          <p:nvPr/>
        </p:nvPicPr>
        <p:blipFill>
          <a:blip r:embed="rId3"/>
          <a:stretch>
            <a:fillRect/>
          </a:stretch>
        </p:blipFill>
        <p:spPr>
          <a:xfrm>
            <a:off x="6582369" y="2777112"/>
            <a:ext cx="4581525" cy="2724150"/>
          </a:xfrm>
          <a:prstGeom prst="rect">
            <a:avLst/>
          </a:prstGeom>
        </p:spPr>
      </p:pic>
      <p:sp>
        <p:nvSpPr>
          <p:cNvPr id="10" name="TextBox 9">
            <a:extLst>
              <a:ext uri="{FF2B5EF4-FFF2-40B4-BE49-F238E27FC236}">
                <a16:creationId xmlns:a16="http://schemas.microsoft.com/office/drawing/2014/main" id="{62B409CF-520E-4953-8C3F-C5D9F3782E6B}"/>
              </a:ext>
            </a:extLst>
          </p:cNvPr>
          <p:cNvSpPr txBox="1"/>
          <p:nvPr/>
        </p:nvSpPr>
        <p:spPr>
          <a:xfrm>
            <a:off x="1028106" y="3108523"/>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sp>
        <p:nvSpPr>
          <p:cNvPr id="11" name="TextBox 10">
            <a:extLst>
              <a:ext uri="{FF2B5EF4-FFF2-40B4-BE49-F238E27FC236}">
                <a16:creationId xmlns:a16="http://schemas.microsoft.com/office/drawing/2014/main" id="{2AB2EC3C-2127-4B49-9AA8-B10CE57F7566}"/>
              </a:ext>
            </a:extLst>
          </p:cNvPr>
          <p:cNvSpPr txBox="1"/>
          <p:nvPr/>
        </p:nvSpPr>
        <p:spPr>
          <a:xfrm>
            <a:off x="6534221" y="2469335"/>
            <a:ext cx="167193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sp>
        <p:nvSpPr>
          <p:cNvPr id="12" name="Rectangle 11">
            <a:extLst>
              <a:ext uri="{FF2B5EF4-FFF2-40B4-BE49-F238E27FC236}">
                <a16:creationId xmlns:a16="http://schemas.microsoft.com/office/drawing/2014/main" id="{6430D552-B8B4-47C6-8A90-5CAE6733F917}"/>
              </a:ext>
            </a:extLst>
          </p:cNvPr>
          <p:cNvSpPr/>
          <p:nvPr/>
        </p:nvSpPr>
        <p:spPr>
          <a:xfrm>
            <a:off x="7061200" y="4849374"/>
            <a:ext cx="1841500" cy="179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9CF68B6D-F02C-4CCD-811D-86F68CDEFFA9}"/>
              </a:ext>
            </a:extLst>
          </p:cNvPr>
          <p:cNvSpPr/>
          <p:nvPr/>
        </p:nvSpPr>
        <p:spPr>
          <a:xfrm>
            <a:off x="7061200" y="3959361"/>
            <a:ext cx="2946400" cy="179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17158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F13D3-3388-43C6-A269-FEE78AF27BA8}"/>
              </a:ext>
            </a:extLst>
          </p:cNvPr>
          <p:cNvSpPr>
            <a:spLocks noGrp="1"/>
          </p:cNvSpPr>
          <p:nvPr>
            <p:ph type="title"/>
          </p:nvPr>
        </p:nvSpPr>
        <p:spPr>
          <a:xfrm>
            <a:off x="1295400" y="381000"/>
            <a:ext cx="9601200" cy="641623"/>
          </a:xfrm>
        </p:spPr>
        <p:txBody>
          <a:bodyPr>
            <a:normAutofit fontScale="90000"/>
          </a:bodyPr>
          <a:lstStyle/>
          <a:p>
            <a:r>
              <a:rPr lang="en-US" dirty="0"/>
              <a:t>6. Load a file by a link of most recent Saved file</a:t>
            </a:r>
            <a:endParaRPr lang="en-NZ" dirty="0"/>
          </a:p>
        </p:txBody>
      </p:sp>
      <p:sp>
        <p:nvSpPr>
          <p:cNvPr id="3" name="Content Placeholder 2">
            <a:extLst>
              <a:ext uri="{FF2B5EF4-FFF2-40B4-BE49-F238E27FC236}">
                <a16:creationId xmlns:a16="http://schemas.microsoft.com/office/drawing/2014/main" id="{0BF8938C-DFEF-43CE-A8CF-ACB5AF990749}"/>
              </a:ext>
            </a:extLst>
          </p:cNvPr>
          <p:cNvSpPr>
            <a:spLocks noGrp="1"/>
          </p:cNvSpPr>
          <p:nvPr>
            <p:ph idx="1"/>
          </p:nvPr>
        </p:nvSpPr>
        <p:spPr>
          <a:xfrm>
            <a:off x="1295400" y="1219200"/>
            <a:ext cx="9601200" cy="4724400"/>
          </a:xfrm>
        </p:spPr>
        <p:txBody>
          <a:bodyPr/>
          <a:lstStyle/>
          <a:p>
            <a:pPr marL="45720" indent="0">
              <a:buNone/>
            </a:pPr>
            <a:r>
              <a:rPr lang="en-US" dirty="0"/>
              <a:t>In the Filer dialog, there’s a link next to “Recently Saved File” label which when clicked on, it loads the file of a recently saved file, and displays the map in the </a:t>
            </a:r>
            <a:r>
              <a:rPr lang="en-US" dirty="0" err="1"/>
              <a:t>LevelDesigner</a:t>
            </a:r>
            <a:r>
              <a:rPr lang="en-US" dirty="0"/>
              <a:t> form.</a:t>
            </a:r>
            <a:endParaRPr lang="en-NZ" dirty="0"/>
          </a:p>
        </p:txBody>
      </p:sp>
      <p:pic>
        <p:nvPicPr>
          <p:cNvPr id="6" name="Picture 5">
            <a:extLst>
              <a:ext uri="{FF2B5EF4-FFF2-40B4-BE49-F238E27FC236}">
                <a16:creationId xmlns:a16="http://schemas.microsoft.com/office/drawing/2014/main" id="{287C90A4-DA01-4668-8564-E00C24ACCC72}"/>
              </a:ext>
            </a:extLst>
          </p:cNvPr>
          <p:cNvPicPr>
            <a:picLocks noChangeAspect="1"/>
          </p:cNvPicPr>
          <p:nvPr/>
        </p:nvPicPr>
        <p:blipFill rotWithShape="1">
          <a:blip r:embed="rId2"/>
          <a:srcRect r="66309" b="58757"/>
          <a:stretch/>
        </p:blipFill>
        <p:spPr>
          <a:xfrm>
            <a:off x="1574801" y="3350555"/>
            <a:ext cx="4039065" cy="446745"/>
          </a:xfrm>
          <a:prstGeom prst="rect">
            <a:avLst/>
          </a:prstGeom>
        </p:spPr>
      </p:pic>
      <p:pic>
        <p:nvPicPr>
          <p:cNvPr id="7" name="Picture 6">
            <a:extLst>
              <a:ext uri="{FF2B5EF4-FFF2-40B4-BE49-F238E27FC236}">
                <a16:creationId xmlns:a16="http://schemas.microsoft.com/office/drawing/2014/main" id="{A7E089F8-65D5-4AA9-AB3F-6EDE49E08DF0}"/>
              </a:ext>
            </a:extLst>
          </p:cNvPr>
          <p:cNvPicPr>
            <a:picLocks noChangeAspect="1"/>
          </p:cNvPicPr>
          <p:nvPr/>
        </p:nvPicPr>
        <p:blipFill>
          <a:blip r:embed="rId3"/>
          <a:stretch>
            <a:fillRect/>
          </a:stretch>
        </p:blipFill>
        <p:spPr>
          <a:xfrm>
            <a:off x="7112000" y="2560637"/>
            <a:ext cx="3163887" cy="3266278"/>
          </a:xfrm>
          <a:prstGeom prst="rect">
            <a:avLst/>
          </a:prstGeom>
        </p:spPr>
      </p:pic>
      <p:sp>
        <p:nvSpPr>
          <p:cNvPr id="8" name="TextBox 7">
            <a:extLst>
              <a:ext uri="{FF2B5EF4-FFF2-40B4-BE49-F238E27FC236}">
                <a16:creationId xmlns:a16="http://schemas.microsoft.com/office/drawing/2014/main" id="{4AC2BC8B-F104-419F-B000-CE631272ABEA}"/>
              </a:ext>
            </a:extLst>
          </p:cNvPr>
          <p:cNvSpPr txBox="1"/>
          <p:nvPr/>
        </p:nvSpPr>
        <p:spPr>
          <a:xfrm>
            <a:off x="1839301" y="3123778"/>
            <a:ext cx="1755032" cy="307777"/>
          </a:xfrm>
          <a:prstGeom prst="rect">
            <a:avLst/>
          </a:prstGeom>
          <a:noFill/>
        </p:spPr>
        <p:txBody>
          <a:bodyPr wrap="none" rtlCol="0">
            <a:spAutoFit/>
          </a:bodyPr>
          <a:lstStyle/>
          <a:p>
            <a:r>
              <a:rPr lang="en-US" sz="1400" dirty="0"/>
              <a:t>Output in </a:t>
            </a:r>
            <a:r>
              <a:rPr lang="en-US" sz="1400" dirty="0" err="1"/>
              <a:t>FilerForm</a:t>
            </a:r>
            <a:r>
              <a:rPr lang="en-US" sz="1400" dirty="0"/>
              <a:t>:</a:t>
            </a:r>
            <a:endParaRPr lang="en-NZ" sz="1400" dirty="0"/>
          </a:p>
        </p:txBody>
      </p:sp>
      <p:sp>
        <p:nvSpPr>
          <p:cNvPr id="9" name="TextBox 8">
            <a:extLst>
              <a:ext uri="{FF2B5EF4-FFF2-40B4-BE49-F238E27FC236}">
                <a16:creationId xmlns:a16="http://schemas.microsoft.com/office/drawing/2014/main" id="{B7DE6746-6860-4B5F-877D-807C5BE04BCB}"/>
              </a:ext>
            </a:extLst>
          </p:cNvPr>
          <p:cNvSpPr txBox="1"/>
          <p:nvPr/>
        </p:nvSpPr>
        <p:spPr>
          <a:xfrm>
            <a:off x="1294814" y="3887153"/>
            <a:ext cx="5068119" cy="307777"/>
          </a:xfrm>
          <a:prstGeom prst="rect">
            <a:avLst/>
          </a:prstGeom>
          <a:noFill/>
        </p:spPr>
        <p:txBody>
          <a:bodyPr wrap="none" rtlCol="0">
            <a:spAutoFit/>
          </a:bodyPr>
          <a:lstStyle/>
          <a:p>
            <a:r>
              <a:rPr lang="en-US" sz="1400" dirty="0"/>
              <a:t>Clicking on this link hides the Filer window and sets up the map</a:t>
            </a:r>
            <a:endParaRPr lang="en-NZ" sz="1400" dirty="0"/>
          </a:p>
        </p:txBody>
      </p:sp>
      <p:sp>
        <p:nvSpPr>
          <p:cNvPr id="10" name="TextBox 9">
            <a:extLst>
              <a:ext uri="{FF2B5EF4-FFF2-40B4-BE49-F238E27FC236}">
                <a16:creationId xmlns:a16="http://schemas.microsoft.com/office/drawing/2014/main" id="{7F861070-49D2-4D7B-9E40-70F292B88AD3}"/>
              </a:ext>
            </a:extLst>
          </p:cNvPr>
          <p:cNvSpPr txBox="1"/>
          <p:nvPr/>
        </p:nvSpPr>
        <p:spPr>
          <a:xfrm>
            <a:off x="7112000" y="2210171"/>
            <a:ext cx="2496774" cy="307777"/>
          </a:xfrm>
          <a:prstGeom prst="rect">
            <a:avLst/>
          </a:prstGeom>
          <a:noFill/>
        </p:spPr>
        <p:txBody>
          <a:bodyPr wrap="none" rtlCol="0">
            <a:spAutoFit/>
          </a:bodyPr>
          <a:lstStyle/>
          <a:p>
            <a:r>
              <a:rPr lang="en-US" sz="1400" dirty="0"/>
              <a:t>Output in </a:t>
            </a:r>
            <a:r>
              <a:rPr lang="en-US" sz="1400" dirty="0" err="1"/>
              <a:t>LevelDesignerForm</a:t>
            </a:r>
            <a:r>
              <a:rPr lang="en-US" sz="1400" dirty="0"/>
              <a:t>:</a:t>
            </a:r>
            <a:endParaRPr lang="en-NZ" sz="1400" dirty="0"/>
          </a:p>
        </p:txBody>
      </p:sp>
      <p:sp>
        <p:nvSpPr>
          <p:cNvPr id="4" name="Rectangle 3">
            <a:extLst>
              <a:ext uri="{FF2B5EF4-FFF2-40B4-BE49-F238E27FC236}">
                <a16:creationId xmlns:a16="http://schemas.microsoft.com/office/drawing/2014/main" id="{0358F8A4-567A-4B9E-9FA4-935803F50A17}"/>
              </a:ext>
            </a:extLst>
          </p:cNvPr>
          <p:cNvSpPr/>
          <p:nvPr/>
        </p:nvSpPr>
        <p:spPr>
          <a:xfrm>
            <a:off x="4229100" y="3429000"/>
            <a:ext cx="1384766"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ED7B5D85-2586-4D26-8996-EB3D3E90DB90}"/>
              </a:ext>
            </a:extLst>
          </p:cNvPr>
          <p:cNvCxnSpPr>
            <a:stCxn id="4" idx="3"/>
            <a:endCxn id="7" idx="1"/>
          </p:cNvCxnSpPr>
          <p:nvPr/>
        </p:nvCxnSpPr>
        <p:spPr>
          <a:xfrm>
            <a:off x="5613866" y="3582889"/>
            <a:ext cx="1498134" cy="610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1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37B3-402A-4C5E-81A6-1522A7206016}"/>
              </a:ext>
            </a:extLst>
          </p:cNvPr>
          <p:cNvSpPr>
            <a:spLocks noGrp="1"/>
          </p:cNvSpPr>
          <p:nvPr>
            <p:ph type="title"/>
          </p:nvPr>
        </p:nvSpPr>
        <p:spPr>
          <a:xfrm>
            <a:off x="1295400" y="381000"/>
            <a:ext cx="9601200" cy="533400"/>
          </a:xfrm>
        </p:spPr>
        <p:txBody>
          <a:bodyPr>
            <a:normAutofit/>
          </a:bodyPr>
          <a:lstStyle/>
          <a:p>
            <a:r>
              <a:rPr lang="en-US" sz="2800" dirty="0"/>
              <a:t>Code</a:t>
            </a:r>
            <a:endParaRPr lang="en-NZ" sz="2800" dirty="0"/>
          </a:p>
        </p:txBody>
      </p:sp>
      <p:grpSp>
        <p:nvGrpSpPr>
          <p:cNvPr id="9" name="Group 8">
            <a:extLst>
              <a:ext uri="{FF2B5EF4-FFF2-40B4-BE49-F238E27FC236}">
                <a16:creationId xmlns:a16="http://schemas.microsoft.com/office/drawing/2014/main" id="{BBE887FF-014A-442F-82F7-CF64735F9B3A}"/>
              </a:ext>
            </a:extLst>
          </p:cNvPr>
          <p:cNvGrpSpPr/>
          <p:nvPr/>
        </p:nvGrpSpPr>
        <p:grpSpPr>
          <a:xfrm>
            <a:off x="865351" y="1938634"/>
            <a:ext cx="3981450" cy="1679377"/>
            <a:chOff x="865351" y="1802010"/>
            <a:chExt cx="3981450" cy="1679377"/>
          </a:xfrm>
        </p:grpSpPr>
        <p:pic>
          <p:nvPicPr>
            <p:cNvPr id="5" name="Picture 4">
              <a:extLst>
                <a:ext uri="{FF2B5EF4-FFF2-40B4-BE49-F238E27FC236}">
                  <a16:creationId xmlns:a16="http://schemas.microsoft.com/office/drawing/2014/main" id="{8C3DC74E-9B77-48D0-8EF8-0DC6D0B82B6F}"/>
                </a:ext>
              </a:extLst>
            </p:cNvPr>
            <p:cNvPicPr>
              <a:picLocks noChangeAspect="1"/>
            </p:cNvPicPr>
            <p:nvPr/>
          </p:nvPicPr>
          <p:blipFill>
            <a:blip r:embed="rId2"/>
            <a:stretch>
              <a:fillRect/>
            </a:stretch>
          </p:blipFill>
          <p:spPr>
            <a:xfrm>
              <a:off x="865351" y="2109787"/>
              <a:ext cx="3981450" cy="1371600"/>
            </a:xfrm>
            <a:prstGeom prst="rect">
              <a:avLst/>
            </a:prstGeom>
          </p:spPr>
        </p:pic>
        <p:sp>
          <p:nvSpPr>
            <p:cNvPr id="8" name="TextBox 7">
              <a:extLst>
                <a:ext uri="{FF2B5EF4-FFF2-40B4-BE49-F238E27FC236}">
                  <a16:creationId xmlns:a16="http://schemas.microsoft.com/office/drawing/2014/main" id="{25B13BD6-2762-4213-9A05-36706558D625}"/>
                </a:ext>
              </a:extLst>
            </p:cNvPr>
            <p:cNvSpPr txBox="1"/>
            <p:nvPr/>
          </p:nvSpPr>
          <p:spPr>
            <a:xfrm>
              <a:off x="865351" y="1802010"/>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grpSp>
      <p:grpSp>
        <p:nvGrpSpPr>
          <p:cNvPr id="11" name="Group 10">
            <a:extLst>
              <a:ext uri="{FF2B5EF4-FFF2-40B4-BE49-F238E27FC236}">
                <a16:creationId xmlns:a16="http://schemas.microsoft.com/office/drawing/2014/main" id="{7746435F-A0E8-4844-8ECF-5F6215179A7E}"/>
              </a:ext>
            </a:extLst>
          </p:cNvPr>
          <p:cNvGrpSpPr/>
          <p:nvPr/>
        </p:nvGrpSpPr>
        <p:grpSpPr>
          <a:xfrm>
            <a:off x="459663" y="3646586"/>
            <a:ext cx="5448300" cy="1736527"/>
            <a:chOff x="700251" y="4207073"/>
            <a:chExt cx="5448300" cy="1736527"/>
          </a:xfrm>
        </p:grpSpPr>
        <p:pic>
          <p:nvPicPr>
            <p:cNvPr id="4" name="Picture 3">
              <a:extLst>
                <a:ext uri="{FF2B5EF4-FFF2-40B4-BE49-F238E27FC236}">
                  <a16:creationId xmlns:a16="http://schemas.microsoft.com/office/drawing/2014/main" id="{70614F5B-B582-4319-9867-EFBABD46BD5D}"/>
                </a:ext>
              </a:extLst>
            </p:cNvPr>
            <p:cNvPicPr>
              <a:picLocks noChangeAspect="1"/>
            </p:cNvPicPr>
            <p:nvPr/>
          </p:nvPicPr>
          <p:blipFill>
            <a:blip r:embed="rId3"/>
            <a:stretch>
              <a:fillRect/>
            </a:stretch>
          </p:blipFill>
          <p:spPr>
            <a:xfrm>
              <a:off x="700251" y="4514850"/>
              <a:ext cx="5448300" cy="1428750"/>
            </a:xfrm>
            <a:prstGeom prst="rect">
              <a:avLst/>
            </a:prstGeom>
          </p:spPr>
        </p:pic>
        <p:sp>
          <p:nvSpPr>
            <p:cNvPr id="10" name="TextBox 9">
              <a:extLst>
                <a:ext uri="{FF2B5EF4-FFF2-40B4-BE49-F238E27FC236}">
                  <a16:creationId xmlns:a16="http://schemas.microsoft.com/office/drawing/2014/main" id="{ABE6FC4A-6B4E-4E0D-B060-8B3B3213FDDF}"/>
                </a:ext>
              </a:extLst>
            </p:cNvPr>
            <p:cNvSpPr txBox="1"/>
            <p:nvPr/>
          </p:nvSpPr>
          <p:spPr>
            <a:xfrm>
              <a:off x="700251" y="4207073"/>
              <a:ext cx="1442703" cy="307777"/>
            </a:xfrm>
            <a:prstGeom prst="rect">
              <a:avLst/>
            </a:prstGeom>
            <a:noFill/>
          </p:spPr>
          <p:txBody>
            <a:bodyPr wrap="none" rtlCol="0">
              <a:spAutoFit/>
            </a:bodyPr>
            <a:lstStyle/>
            <a:p>
              <a:r>
                <a:rPr lang="en-US" sz="1400" dirty="0"/>
                <a:t>From </a:t>
              </a:r>
              <a:r>
                <a:rPr lang="en-US" sz="1400" dirty="0" err="1"/>
                <a:t>FilerForm</a:t>
              </a:r>
              <a:r>
                <a:rPr lang="en-US" sz="1400" dirty="0"/>
                <a:t>:</a:t>
              </a:r>
              <a:endParaRPr lang="en-NZ" sz="1400" dirty="0"/>
            </a:p>
          </p:txBody>
        </p:sp>
      </p:grpSp>
      <p:grpSp>
        <p:nvGrpSpPr>
          <p:cNvPr id="13" name="Group 12">
            <a:extLst>
              <a:ext uri="{FF2B5EF4-FFF2-40B4-BE49-F238E27FC236}">
                <a16:creationId xmlns:a16="http://schemas.microsoft.com/office/drawing/2014/main" id="{FCC26751-5487-4E02-9EA2-9117DCFEAF3E}"/>
              </a:ext>
            </a:extLst>
          </p:cNvPr>
          <p:cNvGrpSpPr/>
          <p:nvPr/>
        </p:nvGrpSpPr>
        <p:grpSpPr>
          <a:xfrm>
            <a:off x="6715125" y="1055597"/>
            <a:ext cx="4181476" cy="3115248"/>
            <a:chOff x="6715124" y="1494233"/>
            <a:chExt cx="4181476" cy="3115248"/>
          </a:xfrm>
        </p:grpSpPr>
        <p:pic>
          <p:nvPicPr>
            <p:cNvPr id="7" name="Picture 6">
              <a:extLst>
                <a:ext uri="{FF2B5EF4-FFF2-40B4-BE49-F238E27FC236}">
                  <a16:creationId xmlns:a16="http://schemas.microsoft.com/office/drawing/2014/main" id="{5632B52B-994C-474D-A0CC-D41BFBA9CCDA}"/>
                </a:ext>
              </a:extLst>
            </p:cNvPr>
            <p:cNvPicPr>
              <a:picLocks noChangeAspect="1"/>
            </p:cNvPicPr>
            <p:nvPr/>
          </p:nvPicPr>
          <p:blipFill>
            <a:blip r:embed="rId4"/>
            <a:stretch>
              <a:fillRect/>
            </a:stretch>
          </p:blipFill>
          <p:spPr>
            <a:xfrm>
              <a:off x="6715125" y="1778000"/>
              <a:ext cx="4181475" cy="2831481"/>
            </a:xfrm>
            <a:prstGeom prst="rect">
              <a:avLst/>
            </a:prstGeom>
          </p:spPr>
        </p:pic>
        <p:sp>
          <p:nvSpPr>
            <p:cNvPr id="12" name="TextBox 11">
              <a:extLst>
                <a:ext uri="{FF2B5EF4-FFF2-40B4-BE49-F238E27FC236}">
                  <a16:creationId xmlns:a16="http://schemas.microsoft.com/office/drawing/2014/main" id="{2823BA3D-F3E5-404F-B15F-EA7EA6AE6001}"/>
                </a:ext>
              </a:extLst>
            </p:cNvPr>
            <p:cNvSpPr txBox="1"/>
            <p:nvPr/>
          </p:nvSpPr>
          <p:spPr>
            <a:xfrm>
              <a:off x="6715124" y="1494233"/>
              <a:ext cx="1442703" cy="307777"/>
            </a:xfrm>
            <a:prstGeom prst="rect">
              <a:avLst/>
            </a:prstGeom>
            <a:noFill/>
          </p:spPr>
          <p:txBody>
            <a:bodyPr wrap="none" rtlCol="0">
              <a:spAutoFit/>
            </a:bodyPr>
            <a:lstStyle/>
            <a:p>
              <a:r>
                <a:rPr lang="en-US" sz="1400" dirty="0"/>
                <a:t>From </a:t>
              </a:r>
              <a:r>
                <a:rPr lang="en-US" sz="1400" dirty="0" err="1"/>
                <a:t>FilerForm</a:t>
              </a:r>
              <a:r>
                <a:rPr lang="en-US" sz="1400" dirty="0"/>
                <a:t>:</a:t>
              </a:r>
              <a:endParaRPr lang="en-NZ" sz="1400" dirty="0"/>
            </a:p>
          </p:txBody>
        </p:sp>
      </p:grpSp>
      <p:grpSp>
        <p:nvGrpSpPr>
          <p:cNvPr id="15" name="Group 14">
            <a:extLst>
              <a:ext uri="{FF2B5EF4-FFF2-40B4-BE49-F238E27FC236}">
                <a16:creationId xmlns:a16="http://schemas.microsoft.com/office/drawing/2014/main" id="{013B3147-B35C-4701-B016-F6B9710DC40D}"/>
              </a:ext>
            </a:extLst>
          </p:cNvPr>
          <p:cNvGrpSpPr/>
          <p:nvPr/>
        </p:nvGrpSpPr>
        <p:grpSpPr>
          <a:xfrm>
            <a:off x="6715125" y="4306787"/>
            <a:ext cx="4181475" cy="1412677"/>
            <a:chOff x="6715124" y="4368998"/>
            <a:chExt cx="4181475" cy="1412677"/>
          </a:xfrm>
        </p:grpSpPr>
        <p:pic>
          <p:nvPicPr>
            <p:cNvPr id="6" name="Picture 5">
              <a:extLst>
                <a:ext uri="{FF2B5EF4-FFF2-40B4-BE49-F238E27FC236}">
                  <a16:creationId xmlns:a16="http://schemas.microsoft.com/office/drawing/2014/main" id="{5EA03578-1A53-43D0-AED5-04C70A290792}"/>
                </a:ext>
              </a:extLst>
            </p:cNvPr>
            <p:cNvPicPr>
              <a:picLocks noChangeAspect="1"/>
            </p:cNvPicPr>
            <p:nvPr/>
          </p:nvPicPr>
          <p:blipFill>
            <a:blip r:embed="rId5"/>
            <a:stretch>
              <a:fillRect/>
            </a:stretch>
          </p:blipFill>
          <p:spPr>
            <a:xfrm>
              <a:off x="6715124" y="4676775"/>
              <a:ext cx="4181475" cy="1104900"/>
            </a:xfrm>
            <a:prstGeom prst="rect">
              <a:avLst/>
            </a:prstGeom>
          </p:spPr>
        </p:pic>
        <p:sp>
          <p:nvSpPr>
            <p:cNvPr id="14" name="TextBox 13">
              <a:extLst>
                <a:ext uri="{FF2B5EF4-FFF2-40B4-BE49-F238E27FC236}">
                  <a16:creationId xmlns:a16="http://schemas.microsoft.com/office/drawing/2014/main" id="{FDC19D6F-D805-46D6-82CC-2B4627A48CAF}"/>
                </a:ext>
              </a:extLst>
            </p:cNvPr>
            <p:cNvSpPr txBox="1"/>
            <p:nvPr/>
          </p:nvSpPr>
          <p:spPr>
            <a:xfrm>
              <a:off x="6715124" y="4368998"/>
              <a:ext cx="1442703" cy="307777"/>
            </a:xfrm>
            <a:prstGeom prst="rect">
              <a:avLst/>
            </a:prstGeom>
            <a:noFill/>
          </p:spPr>
          <p:txBody>
            <a:bodyPr wrap="none" rtlCol="0">
              <a:spAutoFit/>
            </a:bodyPr>
            <a:lstStyle/>
            <a:p>
              <a:r>
                <a:rPr lang="en-US" sz="1400" dirty="0"/>
                <a:t>From </a:t>
              </a:r>
              <a:r>
                <a:rPr lang="en-US" sz="1400" dirty="0" err="1"/>
                <a:t>FilerForm</a:t>
              </a:r>
              <a:r>
                <a:rPr lang="en-US" sz="1400" dirty="0"/>
                <a:t>:</a:t>
              </a:r>
              <a:endParaRPr lang="en-NZ" sz="1400" dirty="0"/>
            </a:p>
          </p:txBody>
        </p:sp>
      </p:grpSp>
      <p:sp>
        <p:nvSpPr>
          <p:cNvPr id="16" name="TextBox 15">
            <a:extLst>
              <a:ext uri="{FF2B5EF4-FFF2-40B4-BE49-F238E27FC236}">
                <a16:creationId xmlns:a16="http://schemas.microsoft.com/office/drawing/2014/main" id="{B3057100-BCEF-4FD8-BFBD-FC0A3C388879}"/>
              </a:ext>
            </a:extLst>
          </p:cNvPr>
          <p:cNvSpPr txBox="1"/>
          <p:nvPr/>
        </p:nvSpPr>
        <p:spPr>
          <a:xfrm>
            <a:off x="865351" y="989111"/>
            <a:ext cx="3981450" cy="923330"/>
          </a:xfrm>
          <a:prstGeom prst="rect">
            <a:avLst/>
          </a:prstGeom>
          <a:noFill/>
        </p:spPr>
        <p:txBody>
          <a:bodyPr wrap="square" rtlCol="0">
            <a:spAutoFit/>
          </a:bodyPr>
          <a:lstStyle/>
          <a:p>
            <a:r>
              <a:rPr lang="en-US" dirty="0"/>
              <a:t>The link is generated and has its properties defined first in order to be displayed on the Filer form</a:t>
            </a:r>
            <a:endParaRPr lang="en-NZ" dirty="0"/>
          </a:p>
        </p:txBody>
      </p:sp>
      <p:sp>
        <p:nvSpPr>
          <p:cNvPr id="17" name="TextBox 16">
            <a:extLst>
              <a:ext uri="{FF2B5EF4-FFF2-40B4-BE49-F238E27FC236}">
                <a16:creationId xmlns:a16="http://schemas.microsoft.com/office/drawing/2014/main" id="{9A5FAE94-C34E-4CB6-BBCC-F25624DF4D8E}"/>
              </a:ext>
            </a:extLst>
          </p:cNvPr>
          <p:cNvSpPr txBox="1"/>
          <p:nvPr/>
        </p:nvSpPr>
        <p:spPr>
          <a:xfrm>
            <a:off x="459663" y="5396299"/>
            <a:ext cx="5189731" cy="646331"/>
          </a:xfrm>
          <a:prstGeom prst="rect">
            <a:avLst/>
          </a:prstGeom>
          <a:noFill/>
        </p:spPr>
        <p:txBody>
          <a:bodyPr wrap="square" rtlCol="0">
            <a:spAutoFit/>
          </a:bodyPr>
          <a:lstStyle/>
          <a:p>
            <a:r>
              <a:rPr lang="en-US" dirty="0"/>
              <a:t>When link is clicked on, it triggers this event which loads the file displayed as a link.</a:t>
            </a:r>
            <a:endParaRPr lang="en-NZ" dirty="0"/>
          </a:p>
        </p:txBody>
      </p:sp>
      <p:sp>
        <p:nvSpPr>
          <p:cNvPr id="18" name="TextBox 17">
            <a:extLst>
              <a:ext uri="{FF2B5EF4-FFF2-40B4-BE49-F238E27FC236}">
                <a16:creationId xmlns:a16="http://schemas.microsoft.com/office/drawing/2014/main" id="{F1917163-3C0D-41D3-942E-FF6496A2C52A}"/>
              </a:ext>
            </a:extLst>
          </p:cNvPr>
          <p:cNvSpPr txBox="1"/>
          <p:nvPr/>
        </p:nvSpPr>
        <p:spPr>
          <a:xfrm>
            <a:off x="5611650" y="255553"/>
            <a:ext cx="5714999" cy="1077218"/>
          </a:xfrm>
          <a:prstGeom prst="rect">
            <a:avLst/>
          </a:prstGeom>
          <a:noFill/>
        </p:spPr>
        <p:txBody>
          <a:bodyPr wrap="square" rtlCol="0">
            <a:spAutoFit/>
          </a:bodyPr>
          <a:lstStyle/>
          <a:p>
            <a:r>
              <a:rPr lang="en-US" sz="1600" dirty="0"/>
              <a:t>This method runs when the events of loading and saving a file has been triggered. It then calls the </a:t>
            </a:r>
            <a:r>
              <a:rPr lang="en-US" sz="1600" dirty="0" err="1"/>
              <a:t>SetRecentLink</a:t>
            </a:r>
            <a:r>
              <a:rPr lang="en-US" sz="1600" dirty="0"/>
              <a:t>() method to set the Text property of the link to the file that was currently saved.</a:t>
            </a:r>
            <a:endParaRPr lang="en-NZ" sz="1600" dirty="0"/>
          </a:p>
        </p:txBody>
      </p:sp>
      <p:sp>
        <p:nvSpPr>
          <p:cNvPr id="19" name="Rectangle 18">
            <a:extLst>
              <a:ext uri="{FF2B5EF4-FFF2-40B4-BE49-F238E27FC236}">
                <a16:creationId xmlns:a16="http://schemas.microsoft.com/office/drawing/2014/main" id="{6744AA12-A985-425A-813A-37A688C50978}"/>
              </a:ext>
            </a:extLst>
          </p:cNvPr>
          <p:cNvSpPr/>
          <p:nvPr/>
        </p:nvSpPr>
        <p:spPr>
          <a:xfrm>
            <a:off x="6946900" y="3852407"/>
            <a:ext cx="1066800" cy="1538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4C2B7982-F76C-480D-AEF3-9CE100B5D384}"/>
              </a:ext>
            </a:extLst>
          </p:cNvPr>
          <p:cNvSpPr/>
          <p:nvPr/>
        </p:nvSpPr>
        <p:spPr>
          <a:xfrm>
            <a:off x="7004050" y="5383113"/>
            <a:ext cx="2990850" cy="135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2" name="Connector: Elbow 21">
            <a:extLst>
              <a:ext uri="{FF2B5EF4-FFF2-40B4-BE49-F238E27FC236}">
                <a16:creationId xmlns:a16="http://schemas.microsoft.com/office/drawing/2014/main" id="{2AC6B475-C690-4B83-A05B-5F2194DEB01B}"/>
              </a:ext>
            </a:extLst>
          </p:cNvPr>
          <p:cNvCxnSpPr>
            <a:stCxn id="19" idx="1"/>
            <a:endCxn id="6" idx="1"/>
          </p:cNvCxnSpPr>
          <p:nvPr/>
        </p:nvCxnSpPr>
        <p:spPr>
          <a:xfrm rot="10800000" flipV="1">
            <a:off x="6715126" y="3929352"/>
            <a:ext cx="231775" cy="1237662"/>
          </a:xfrm>
          <a:prstGeom prst="bentConnector3">
            <a:avLst>
              <a:gd name="adj1" fmla="val 1986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4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3737-C06F-4AC5-9BCF-9FF62428166B}"/>
              </a:ext>
            </a:extLst>
          </p:cNvPr>
          <p:cNvSpPr>
            <a:spLocks noGrp="1"/>
          </p:cNvSpPr>
          <p:nvPr>
            <p:ph type="title"/>
          </p:nvPr>
        </p:nvSpPr>
        <p:spPr>
          <a:xfrm>
            <a:off x="1295400" y="381000"/>
            <a:ext cx="9601200" cy="719195"/>
          </a:xfrm>
        </p:spPr>
        <p:txBody>
          <a:bodyPr/>
          <a:lstStyle/>
          <a:p>
            <a:r>
              <a:rPr lang="en-US" dirty="0"/>
              <a:t>7. Display error message if file is invalid</a:t>
            </a:r>
            <a:endParaRPr lang="en-NZ" dirty="0"/>
          </a:p>
        </p:txBody>
      </p:sp>
      <p:sp>
        <p:nvSpPr>
          <p:cNvPr id="3" name="Content Placeholder 2">
            <a:extLst>
              <a:ext uri="{FF2B5EF4-FFF2-40B4-BE49-F238E27FC236}">
                <a16:creationId xmlns:a16="http://schemas.microsoft.com/office/drawing/2014/main" id="{C22BCC59-0075-438D-AA79-EA28B642AC50}"/>
              </a:ext>
            </a:extLst>
          </p:cNvPr>
          <p:cNvSpPr>
            <a:spLocks noGrp="1"/>
          </p:cNvSpPr>
          <p:nvPr>
            <p:ph idx="1"/>
          </p:nvPr>
        </p:nvSpPr>
        <p:spPr>
          <a:xfrm>
            <a:off x="1295400" y="1100195"/>
            <a:ext cx="9601200" cy="1730091"/>
          </a:xfrm>
        </p:spPr>
        <p:txBody>
          <a:bodyPr/>
          <a:lstStyle/>
          <a:p>
            <a:pPr marL="45720" indent="0">
              <a:buNone/>
            </a:pPr>
            <a:r>
              <a:rPr lang="en-US" dirty="0"/>
              <a:t>When loading or saving a file, a validation check is called to check if the file exists, the file format is appropriate, and the strings in the file are valid. If the file fails to pass any of these validation checks, an error message is displayed in the List box under “Result”. In the example below, it would display that the file has failed to load and the reason for why it has failed.  </a:t>
            </a:r>
            <a:endParaRPr lang="en-NZ" dirty="0"/>
          </a:p>
        </p:txBody>
      </p:sp>
      <p:pic>
        <p:nvPicPr>
          <p:cNvPr id="4" name="Picture 3">
            <a:extLst>
              <a:ext uri="{FF2B5EF4-FFF2-40B4-BE49-F238E27FC236}">
                <a16:creationId xmlns:a16="http://schemas.microsoft.com/office/drawing/2014/main" id="{1565BD16-5CC0-4108-8B2E-983C7B5C4A2E}"/>
              </a:ext>
            </a:extLst>
          </p:cNvPr>
          <p:cNvPicPr>
            <a:picLocks noChangeAspect="1"/>
          </p:cNvPicPr>
          <p:nvPr/>
        </p:nvPicPr>
        <p:blipFill>
          <a:blip r:embed="rId2"/>
          <a:stretch>
            <a:fillRect/>
          </a:stretch>
        </p:blipFill>
        <p:spPr>
          <a:xfrm>
            <a:off x="1104487" y="3217067"/>
            <a:ext cx="4256555" cy="2657590"/>
          </a:xfrm>
          <a:prstGeom prst="rect">
            <a:avLst/>
          </a:prstGeom>
        </p:spPr>
      </p:pic>
      <p:pic>
        <p:nvPicPr>
          <p:cNvPr id="5" name="Picture 4">
            <a:extLst>
              <a:ext uri="{FF2B5EF4-FFF2-40B4-BE49-F238E27FC236}">
                <a16:creationId xmlns:a16="http://schemas.microsoft.com/office/drawing/2014/main" id="{33C03DC7-01C5-4F4A-BEA3-E4155C57D18B}"/>
              </a:ext>
            </a:extLst>
          </p:cNvPr>
          <p:cNvPicPr>
            <a:picLocks noChangeAspect="1"/>
          </p:cNvPicPr>
          <p:nvPr/>
        </p:nvPicPr>
        <p:blipFill>
          <a:blip r:embed="rId3"/>
          <a:stretch>
            <a:fillRect/>
          </a:stretch>
        </p:blipFill>
        <p:spPr>
          <a:xfrm>
            <a:off x="6534150" y="3217067"/>
            <a:ext cx="4362450" cy="2190750"/>
          </a:xfrm>
          <a:prstGeom prst="rect">
            <a:avLst/>
          </a:prstGeom>
        </p:spPr>
      </p:pic>
      <p:sp>
        <p:nvSpPr>
          <p:cNvPr id="6" name="TextBox 5">
            <a:extLst>
              <a:ext uri="{FF2B5EF4-FFF2-40B4-BE49-F238E27FC236}">
                <a16:creationId xmlns:a16="http://schemas.microsoft.com/office/drawing/2014/main" id="{264BF3CA-40FF-441C-9DAF-5FE518C636B4}"/>
              </a:ext>
            </a:extLst>
          </p:cNvPr>
          <p:cNvSpPr txBox="1"/>
          <p:nvPr/>
        </p:nvSpPr>
        <p:spPr>
          <a:xfrm>
            <a:off x="1494971" y="2830286"/>
            <a:ext cx="1592103" cy="369332"/>
          </a:xfrm>
          <a:prstGeom prst="rect">
            <a:avLst/>
          </a:prstGeom>
          <a:noFill/>
        </p:spPr>
        <p:txBody>
          <a:bodyPr wrap="none" rtlCol="0">
            <a:spAutoFit/>
          </a:bodyPr>
          <a:lstStyle/>
          <a:p>
            <a:r>
              <a:rPr lang="en-US" sz="1600" dirty="0" err="1"/>
              <a:t>OpenFileDialog</a:t>
            </a:r>
            <a:r>
              <a:rPr lang="en-US" dirty="0"/>
              <a:t>:</a:t>
            </a:r>
            <a:endParaRPr lang="en-NZ" dirty="0"/>
          </a:p>
        </p:txBody>
      </p:sp>
      <p:sp>
        <p:nvSpPr>
          <p:cNvPr id="7" name="TextBox 6">
            <a:extLst>
              <a:ext uri="{FF2B5EF4-FFF2-40B4-BE49-F238E27FC236}">
                <a16:creationId xmlns:a16="http://schemas.microsoft.com/office/drawing/2014/main" id="{D52DBAF1-B7D2-4CE6-8BB2-ED0454F27CA8}"/>
              </a:ext>
            </a:extLst>
          </p:cNvPr>
          <p:cNvSpPr txBox="1"/>
          <p:nvPr/>
        </p:nvSpPr>
        <p:spPr>
          <a:xfrm>
            <a:off x="6255657" y="2878513"/>
            <a:ext cx="5143075" cy="338554"/>
          </a:xfrm>
          <a:prstGeom prst="rect">
            <a:avLst/>
          </a:prstGeom>
          <a:noFill/>
        </p:spPr>
        <p:txBody>
          <a:bodyPr wrap="none" rtlCol="0">
            <a:spAutoFit/>
          </a:bodyPr>
          <a:lstStyle/>
          <a:p>
            <a:r>
              <a:rPr lang="en-US" sz="1600" dirty="0"/>
              <a:t>Filer Dialog showing the results of loading an invalid file:</a:t>
            </a:r>
            <a:endParaRPr lang="en-NZ" dirty="0"/>
          </a:p>
        </p:txBody>
      </p:sp>
      <p:sp>
        <p:nvSpPr>
          <p:cNvPr id="8" name="Rectangle 7">
            <a:extLst>
              <a:ext uri="{FF2B5EF4-FFF2-40B4-BE49-F238E27FC236}">
                <a16:creationId xmlns:a16="http://schemas.microsoft.com/office/drawing/2014/main" id="{E3D60A7C-971F-4E9A-9BBE-AB5002F9F364}"/>
              </a:ext>
            </a:extLst>
          </p:cNvPr>
          <p:cNvSpPr/>
          <p:nvPr/>
        </p:nvSpPr>
        <p:spPr>
          <a:xfrm>
            <a:off x="7242629" y="4789714"/>
            <a:ext cx="2946400" cy="50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0" name="Straight Arrow Connector 9">
            <a:extLst>
              <a:ext uri="{FF2B5EF4-FFF2-40B4-BE49-F238E27FC236}">
                <a16:creationId xmlns:a16="http://schemas.microsoft.com/office/drawing/2014/main" id="{FF22A0C9-D6E6-4761-924A-C27AB8A93336}"/>
              </a:ext>
            </a:extLst>
          </p:cNvPr>
          <p:cNvCxnSpPr>
            <a:cxnSpLocks/>
            <a:endCxn id="5" idx="1"/>
          </p:cNvCxnSpPr>
          <p:nvPr/>
        </p:nvCxnSpPr>
        <p:spPr>
          <a:xfrm flipV="1">
            <a:off x="4630057" y="4312442"/>
            <a:ext cx="1904093" cy="13287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4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53A7-81D0-4FE5-A4F6-EEFEE9FBFC56}"/>
              </a:ext>
            </a:extLst>
          </p:cNvPr>
          <p:cNvSpPr>
            <a:spLocks noGrp="1"/>
          </p:cNvSpPr>
          <p:nvPr>
            <p:ph type="title"/>
          </p:nvPr>
        </p:nvSpPr>
        <p:spPr>
          <a:xfrm>
            <a:off x="1188284" y="127000"/>
            <a:ext cx="9601200" cy="661865"/>
          </a:xfrm>
        </p:spPr>
        <p:txBody>
          <a:bodyPr>
            <a:normAutofit/>
          </a:bodyPr>
          <a:lstStyle/>
          <a:p>
            <a:r>
              <a:rPr lang="en-US" sz="2800" dirty="0"/>
              <a:t>code</a:t>
            </a:r>
            <a:endParaRPr lang="en-NZ" sz="2800" dirty="0"/>
          </a:p>
        </p:txBody>
      </p:sp>
      <p:sp>
        <p:nvSpPr>
          <p:cNvPr id="3" name="Content Placeholder 2">
            <a:extLst>
              <a:ext uri="{FF2B5EF4-FFF2-40B4-BE49-F238E27FC236}">
                <a16:creationId xmlns:a16="http://schemas.microsoft.com/office/drawing/2014/main" id="{6D2F6824-BB48-4B15-B1DA-F0C63BA854A9}"/>
              </a:ext>
            </a:extLst>
          </p:cNvPr>
          <p:cNvSpPr>
            <a:spLocks noGrp="1"/>
          </p:cNvSpPr>
          <p:nvPr>
            <p:ph idx="1"/>
          </p:nvPr>
        </p:nvSpPr>
        <p:spPr>
          <a:xfrm>
            <a:off x="691669" y="791327"/>
            <a:ext cx="10808661" cy="1291473"/>
          </a:xfrm>
        </p:spPr>
        <p:txBody>
          <a:bodyPr>
            <a:normAutofit lnSpcReduction="10000"/>
          </a:bodyPr>
          <a:lstStyle/>
          <a:p>
            <a:pPr marL="45720" indent="0">
              <a:buNone/>
            </a:pPr>
            <a:r>
              <a:rPr lang="en-US" sz="1800" dirty="0"/>
              <a:t>When a chosen file is being loaded,  the </a:t>
            </a:r>
            <a:r>
              <a:rPr lang="en-US" sz="1800" dirty="0" err="1"/>
              <a:t>FileExistsLoaded</a:t>
            </a:r>
            <a:r>
              <a:rPr lang="en-US" sz="1800" dirty="0"/>
              <a:t>() runs a check to see if the file exists and if the file format is valid. If it fails, the string “Error: File cannot be loaded” is added to the list box shown in previous slide. For more detailed errors, the </a:t>
            </a:r>
            <a:r>
              <a:rPr lang="en-US" sz="1800" dirty="0" err="1"/>
              <a:t>GetErrorMessages</a:t>
            </a:r>
            <a:r>
              <a:rPr lang="en-US" sz="1800" dirty="0"/>
              <a:t>() method is called by the method which loads the map, </a:t>
            </a:r>
            <a:r>
              <a:rPr lang="en-US" sz="1800" dirty="0" err="1"/>
              <a:t>SetLoaded</a:t>
            </a:r>
            <a:r>
              <a:rPr lang="en-US" sz="1800" dirty="0"/>
              <a:t>() in </a:t>
            </a:r>
            <a:r>
              <a:rPr lang="en-US" sz="1800" dirty="0" err="1"/>
              <a:t>BaseForm</a:t>
            </a:r>
            <a:r>
              <a:rPr lang="en-US" sz="1800" dirty="0"/>
              <a:t>. It passes the errors to the </a:t>
            </a:r>
            <a:r>
              <a:rPr lang="en-US" sz="1800" dirty="0" err="1"/>
              <a:t>FilerForm</a:t>
            </a:r>
            <a:r>
              <a:rPr lang="en-US" sz="1800" dirty="0"/>
              <a:t> (View) which calls the </a:t>
            </a:r>
            <a:r>
              <a:rPr lang="en-US" sz="1800" dirty="0" err="1"/>
              <a:t>AddErrorsToListBox</a:t>
            </a:r>
            <a:r>
              <a:rPr lang="en-US" sz="1800" dirty="0"/>
              <a:t>() and adds each error message to the list box.</a:t>
            </a:r>
            <a:endParaRPr lang="en-NZ" sz="1800" dirty="0"/>
          </a:p>
        </p:txBody>
      </p:sp>
      <p:grpSp>
        <p:nvGrpSpPr>
          <p:cNvPr id="16" name="Group 15">
            <a:extLst>
              <a:ext uri="{FF2B5EF4-FFF2-40B4-BE49-F238E27FC236}">
                <a16:creationId xmlns:a16="http://schemas.microsoft.com/office/drawing/2014/main" id="{51BE21FA-8329-4A43-976A-FC60639889F5}"/>
              </a:ext>
            </a:extLst>
          </p:cNvPr>
          <p:cNvGrpSpPr/>
          <p:nvPr/>
        </p:nvGrpSpPr>
        <p:grpSpPr>
          <a:xfrm>
            <a:off x="548791" y="2334008"/>
            <a:ext cx="2771775" cy="987128"/>
            <a:chOff x="691666" y="2516719"/>
            <a:chExt cx="2771775" cy="987128"/>
          </a:xfrm>
        </p:grpSpPr>
        <p:pic>
          <p:nvPicPr>
            <p:cNvPr id="8" name="Picture 7">
              <a:extLst>
                <a:ext uri="{FF2B5EF4-FFF2-40B4-BE49-F238E27FC236}">
                  <a16:creationId xmlns:a16="http://schemas.microsoft.com/office/drawing/2014/main" id="{2F174868-2E9C-47E9-8FDE-A533F6977B0B}"/>
                </a:ext>
              </a:extLst>
            </p:cNvPr>
            <p:cNvPicPr>
              <a:picLocks noChangeAspect="1"/>
            </p:cNvPicPr>
            <p:nvPr/>
          </p:nvPicPr>
          <p:blipFill>
            <a:blip r:embed="rId2"/>
            <a:stretch>
              <a:fillRect/>
            </a:stretch>
          </p:blipFill>
          <p:spPr>
            <a:xfrm>
              <a:off x="691666" y="2827572"/>
              <a:ext cx="2771775" cy="676275"/>
            </a:xfrm>
            <a:prstGeom prst="rect">
              <a:avLst/>
            </a:prstGeom>
          </p:spPr>
        </p:pic>
        <p:sp>
          <p:nvSpPr>
            <p:cNvPr id="10" name="TextBox 9">
              <a:extLst>
                <a:ext uri="{FF2B5EF4-FFF2-40B4-BE49-F238E27FC236}">
                  <a16:creationId xmlns:a16="http://schemas.microsoft.com/office/drawing/2014/main" id="{0248542F-D7FE-4A8A-B2CC-30668E4BA194}"/>
                </a:ext>
              </a:extLst>
            </p:cNvPr>
            <p:cNvSpPr txBox="1"/>
            <p:nvPr/>
          </p:nvSpPr>
          <p:spPr>
            <a:xfrm>
              <a:off x="691666" y="2516719"/>
              <a:ext cx="1992212" cy="307777"/>
            </a:xfrm>
            <a:prstGeom prst="rect">
              <a:avLst/>
            </a:prstGeom>
            <a:noFill/>
          </p:spPr>
          <p:txBody>
            <a:bodyPr wrap="none" rtlCol="0">
              <a:spAutoFit/>
            </a:bodyPr>
            <a:lstStyle/>
            <a:p>
              <a:r>
                <a:rPr lang="en-US" sz="1400" dirty="0"/>
                <a:t>From </a:t>
              </a:r>
              <a:r>
                <a:rPr lang="en-US" sz="1400" dirty="0" err="1"/>
                <a:t>FilerController.cs</a:t>
              </a:r>
              <a:r>
                <a:rPr lang="en-US" sz="1400" dirty="0"/>
                <a:t>:</a:t>
              </a:r>
              <a:endParaRPr lang="en-NZ" sz="1400" dirty="0"/>
            </a:p>
          </p:txBody>
        </p:sp>
      </p:grpSp>
      <p:grpSp>
        <p:nvGrpSpPr>
          <p:cNvPr id="17" name="Group 16">
            <a:extLst>
              <a:ext uri="{FF2B5EF4-FFF2-40B4-BE49-F238E27FC236}">
                <a16:creationId xmlns:a16="http://schemas.microsoft.com/office/drawing/2014/main" id="{8590F4FD-1073-4BB6-AFBC-8A2C9DA695EF}"/>
              </a:ext>
            </a:extLst>
          </p:cNvPr>
          <p:cNvGrpSpPr/>
          <p:nvPr/>
        </p:nvGrpSpPr>
        <p:grpSpPr>
          <a:xfrm>
            <a:off x="548791" y="3885714"/>
            <a:ext cx="2777812" cy="1848879"/>
            <a:chOff x="685630" y="3831225"/>
            <a:chExt cx="2777812" cy="1848879"/>
          </a:xfrm>
        </p:grpSpPr>
        <p:pic>
          <p:nvPicPr>
            <p:cNvPr id="5" name="Picture 4">
              <a:extLst>
                <a:ext uri="{FF2B5EF4-FFF2-40B4-BE49-F238E27FC236}">
                  <a16:creationId xmlns:a16="http://schemas.microsoft.com/office/drawing/2014/main" id="{C62C5F1C-86BA-4D7B-B430-9A3180404FD7}"/>
                </a:ext>
              </a:extLst>
            </p:cNvPr>
            <p:cNvPicPr>
              <a:picLocks noChangeAspect="1"/>
            </p:cNvPicPr>
            <p:nvPr/>
          </p:nvPicPr>
          <p:blipFill>
            <a:blip r:embed="rId3"/>
            <a:stretch>
              <a:fillRect/>
            </a:stretch>
          </p:blipFill>
          <p:spPr>
            <a:xfrm>
              <a:off x="691667" y="4121507"/>
              <a:ext cx="2771775" cy="1558597"/>
            </a:xfrm>
            <a:prstGeom prst="rect">
              <a:avLst/>
            </a:prstGeom>
          </p:spPr>
        </p:pic>
        <p:sp>
          <p:nvSpPr>
            <p:cNvPr id="11" name="TextBox 10">
              <a:extLst>
                <a:ext uri="{FF2B5EF4-FFF2-40B4-BE49-F238E27FC236}">
                  <a16:creationId xmlns:a16="http://schemas.microsoft.com/office/drawing/2014/main" id="{CE405CD9-99D2-489F-AD4B-72727DD79C1E}"/>
                </a:ext>
              </a:extLst>
            </p:cNvPr>
            <p:cNvSpPr txBox="1"/>
            <p:nvPr/>
          </p:nvSpPr>
          <p:spPr>
            <a:xfrm>
              <a:off x="685630" y="3831225"/>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grpSp>
      <p:grpSp>
        <p:nvGrpSpPr>
          <p:cNvPr id="18" name="Group 17">
            <a:extLst>
              <a:ext uri="{FF2B5EF4-FFF2-40B4-BE49-F238E27FC236}">
                <a16:creationId xmlns:a16="http://schemas.microsoft.com/office/drawing/2014/main" id="{51396667-2C78-4E0E-8752-DC862D5629AF}"/>
              </a:ext>
            </a:extLst>
          </p:cNvPr>
          <p:cNvGrpSpPr/>
          <p:nvPr/>
        </p:nvGrpSpPr>
        <p:grpSpPr>
          <a:xfrm>
            <a:off x="3996672" y="2219714"/>
            <a:ext cx="4912186" cy="1817265"/>
            <a:chOff x="3996672" y="2219714"/>
            <a:chExt cx="4912186" cy="1817265"/>
          </a:xfrm>
        </p:grpSpPr>
        <p:pic>
          <p:nvPicPr>
            <p:cNvPr id="4" name="Picture 3">
              <a:extLst>
                <a:ext uri="{FF2B5EF4-FFF2-40B4-BE49-F238E27FC236}">
                  <a16:creationId xmlns:a16="http://schemas.microsoft.com/office/drawing/2014/main" id="{38C1D64B-407C-46C4-AEAF-69FC49E3A33D}"/>
                </a:ext>
              </a:extLst>
            </p:cNvPr>
            <p:cNvPicPr>
              <a:picLocks noChangeAspect="1"/>
            </p:cNvPicPr>
            <p:nvPr/>
          </p:nvPicPr>
          <p:blipFill>
            <a:blip r:embed="rId4"/>
            <a:stretch>
              <a:fillRect/>
            </a:stretch>
          </p:blipFill>
          <p:spPr>
            <a:xfrm>
              <a:off x="4003436" y="2532095"/>
              <a:ext cx="4905422" cy="1504884"/>
            </a:xfrm>
            <a:prstGeom prst="rect">
              <a:avLst/>
            </a:prstGeom>
          </p:spPr>
        </p:pic>
        <p:sp>
          <p:nvSpPr>
            <p:cNvPr id="12" name="TextBox 11">
              <a:extLst>
                <a:ext uri="{FF2B5EF4-FFF2-40B4-BE49-F238E27FC236}">
                  <a16:creationId xmlns:a16="http://schemas.microsoft.com/office/drawing/2014/main" id="{1B37A879-992F-4693-B199-2DA696672D84}"/>
                </a:ext>
              </a:extLst>
            </p:cNvPr>
            <p:cNvSpPr txBox="1"/>
            <p:nvPr/>
          </p:nvSpPr>
          <p:spPr>
            <a:xfrm>
              <a:off x="3996672" y="2219714"/>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grpSp>
      <p:grpSp>
        <p:nvGrpSpPr>
          <p:cNvPr id="19" name="Group 18">
            <a:extLst>
              <a:ext uri="{FF2B5EF4-FFF2-40B4-BE49-F238E27FC236}">
                <a16:creationId xmlns:a16="http://schemas.microsoft.com/office/drawing/2014/main" id="{EA44E732-6F9B-4451-8458-990AAC351A9F}"/>
              </a:ext>
            </a:extLst>
          </p:cNvPr>
          <p:cNvGrpSpPr/>
          <p:nvPr/>
        </p:nvGrpSpPr>
        <p:grpSpPr>
          <a:xfrm>
            <a:off x="4009779" y="4148705"/>
            <a:ext cx="3771900" cy="1277037"/>
            <a:chOff x="4210050" y="4209363"/>
            <a:chExt cx="3771900" cy="1277037"/>
          </a:xfrm>
        </p:grpSpPr>
        <p:pic>
          <p:nvPicPr>
            <p:cNvPr id="6" name="Picture 5">
              <a:extLst>
                <a:ext uri="{FF2B5EF4-FFF2-40B4-BE49-F238E27FC236}">
                  <a16:creationId xmlns:a16="http://schemas.microsoft.com/office/drawing/2014/main" id="{3F8D0CFC-9F5A-49B1-A8A0-6EE6E7C753F8}"/>
                </a:ext>
              </a:extLst>
            </p:cNvPr>
            <p:cNvPicPr>
              <a:picLocks noChangeAspect="1"/>
            </p:cNvPicPr>
            <p:nvPr/>
          </p:nvPicPr>
          <p:blipFill>
            <a:blip r:embed="rId5"/>
            <a:stretch>
              <a:fillRect/>
            </a:stretch>
          </p:blipFill>
          <p:spPr>
            <a:xfrm>
              <a:off x="4210050" y="4486275"/>
              <a:ext cx="3771900" cy="1000125"/>
            </a:xfrm>
            <a:prstGeom prst="rect">
              <a:avLst/>
            </a:prstGeom>
          </p:spPr>
        </p:pic>
        <p:sp>
          <p:nvSpPr>
            <p:cNvPr id="13" name="TextBox 12">
              <a:extLst>
                <a:ext uri="{FF2B5EF4-FFF2-40B4-BE49-F238E27FC236}">
                  <a16:creationId xmlns:a16="http://schemas.microsoft.com/office/drawing/2014/main" id="{F61EB306-6045-47E7-8EB7-D1BF72E02851}"/>
                </a:ext>
              </a:extLst>
            </p:cNvPr>
            <p:cNvSpPr txBox="1"/>
            <p:nvPr/>
          </p:nvSpPr>
          <p:spPr>
            <a:xfrm>
              <a:off x="4210050" y="4209363"/>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grpSp>
      <p:grpSp>
        <p:nvGrpSpPr>
          <p:cNvPr id="21" name="Group 20">
            <a:extLst>
              <a:ext uri="{FF2B5EF4-FFF2-40B4-BE49-F238E27FC236}">
                <a16:creationId xmlns:a16="http://schemas.microsoft.com/office/drawing/2014/main" id="{B0D50692-88D5-4DE3-9F33-EDB498897D13}"/>
              </a:ext>
            </a:extLst>
          </p:cNvPr>
          <p:cNvGrpSpPr/>
          <p:nvPr/>
        </p:nvGrpSpPr>
        <p:grpSpPr>
          <a:xfrm>
            <a:off x="9051977" y="3947985"/>
            <a:ext cx="2638628" cy="2014617"/>
            <a:chOff x="8754586" y="4202933"/>
            <a:chExt cx="2638628" cy="2014617"/>
          </a:xfrm>
        </p:grpSpPr>
        <p:pic>
          <p:nvPicPr>
            <p:cNvPr id="7" name="Picture 6">
              <a:extLst>
                <a:ext uri="{FF2B5EF4-FFF2-40B4-BE49-F238E27FC236}">
                  <a16:creationId xmlns:a16="http://schemas.microsoft.com/office/drawing/2014/main" id="{0AFD8081-D09A-49C6-9B8A-E3CD4EC2AA46}"/>
                </a:ext>
              </a:extLst>
            </p:cNvPr>
            <p:cNvPicPr>
              <a:picLocks noChangeAspect="1"/>
            </p:cNvPicPr>
            <p:nvPr/>
          </p:nvPicPr>
          <p:blipFill>
            <a:blip r:embed="rId6"/>
            <a:stretch>
              <a:fillRect/>
            </a:stretch>
          </p:blipFill>
          <p:spPr>
            <a:xfrm>
              <a:off x="8841861" y="4486275"/>
              <a:ext cx="2551353" cy="1731275"/>
            </a:xfrm>
            <a:prstGeom prst="rect">
              <a:avLst/>
            </a:prstGeom>
          </p:spPr>
        </p:pic>
        <p:sp>
          <p:nvSpPr>
            <p:cNvPr id="15" name="TextBox 14">
              <a:extLst>
                <a:ext uri="{FF2B5EF4-FFF2-40B4-BE49-F238E27FC236}">
                  <a16:creationId xmlns:a16="http://schemas.microsoft.com/office/drawing/2014/main" id="{7F956E6C-B728-4F4F-835C-F9FAFA9FF0FB}"/>
                </a:ext>
              </a:extLst>
            </p:cNvPr>
            <p:cNvSpPr txBox="1"/>
            <p:nvPr/>
          </p:nvSpPr>
          <p:spPr>
            <a:xfrm>
              <a:off x="8754586" y="4202933"/>
              <a:ext cx="1210973" cy="307777"/>
            </a:xfrm>
            <a:prstGeom prst="rect">
              <a:avLst/>
            </a:prstGeom>
            <a:noFill/>
          </p:spPr>
          <p:txBody>
            <a:bodyPr wrap="none" rtlCol="0">
              <a:spAutoFit/>
            </a:bodyPr>
            <a:lstStyle/>
            <a:p>
              <a:r>
                <a:rPr lang="en-US" sz="1400" dirty="0"/>
                <a:t>From </a:t>
              </a:r>
              <a:r>
                <a:rPr lang="en-US" sz="1400" dirty="0" err="1"/>
                <a:t>Filer.cs</a:t>
              </a:r>
              <a:r>
                <a:rPr lang="en-US" sz="1400" dirty="0"/>
                <a:t>:</a:t>
              </a:r>
              <a:endParaRPr lang="en-NZ" sz="1400" dirty="0"/>
            </a:p>
          </p:txBody>
        </p:sp>
      </p:grpSp>
      <p:sp>
        <p:nvSpPr>
          <p:cNvPr id="22" name="Rectangle 21">
            <a:extLst>
              <a:ext uri="{FF2B5EF4-FFF2-40B4-BE49-F238E27FC236}">
                <a16:creationId xmlns:a16="http://schemas.microsoft.com/office/drawing/2014/main" id="{9979864F-878D-4A4F-924F-3605F80AE745}"/>
              </a:ext>
            </a:extLst>
          </p:cNvPr>
          <p:cNvSpPr/>
          <p:nvPr/>
        </p:nvSpPr>
        <p:spPr>
          <a:xfrm>
            <a:off x="838200" y="2982998"/>
            <a:ext cx="2482366" cy="15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4" name="Straight Arrow Connector 23">
            <a:extLst>
              <a:ext uri="{FF2B5EF4-FFF2-40B4-BE49-F238E27FC236}">
                <a16:creationId xmlns:a16="http://schemas.microsoft.com/office/drawing/2014/main" id="{9F660774-73E9-45C6-A199-161721BDE2A6}"/>
              </a:ext>
            </a:extLst>
          </p:cNvPr>
          <p:cNvCxnSpPr>
            <a:cxnSpLocks/>
          </p:cNvCxnSpPr>
          <p:nvPr/>
        </p:nvCxnSpPr>
        <p:spPr>
          <a:xfrm flipH="1">
            <a:off x="2183855" y="3136900"/>
            <a:ext cx="210095" cy="10565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245E7DC-32D1-4C17-8A77-6F5CDE0BCE1A}"/>
              </a:ext>
            </a:extLst>
          </p:cNvPr>
          <p:cNvSpPr/>
          <p:nvPr/>
        </p:nvSpPr>
        <p:spPr>
          <a:xfrm>
            <a:off x="4390552" y="3588244"/>
            <a:ext cx="2868664" cy="1533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TextBox 26">
            <a:extLst>
              <a:ext uri="{FF2B5EF4-FFF2-40B4-BE49-F238E27FC236}">
                <a16:creationId xmlns:a16="http://schemas.microsoft.com/office/drawing/2014/main" id="{83709278-A6D4-4294-B986-31C5C850DF20}"/>
              </a:ext>
            </a:extLst>
          </p:cNvPr>
          <p:cNvSpPr txBox="1"/>
          <p:nvPr/>
        </p:nvSpPr>
        <p:spPr>
          <a:xfrm>
            <a:off x="3996672" y="5425742"/>
            <a:ext cx="3908448" cy="738664"/>
          </a:xfrm>
          <a:prstGeom prst="rect">
            <a:avLst/>
          </a:prstGeom>
          <a:noFill/>
        </p:spPr>
        <p:txBody>
          <a:bodyPr wrap="square" rtlCol="0">
            <a:spAutoFit/>
          </a:bodyPr>
          <a:lstStyle/>
          <a:p>
            <a:r>
              <a:rPr lang="en-US" sz="1400" dirty="0"/>
              <a:t>The </a:t>
            </a:r>
            <a:r>
              <a:rPr lang="en-US" sz="1400" dirty="0" err="1"/>
              <a:t>AddError</a:t>
            </a:r>
            <a:r>
              <a:rPr lang="en-US" sz="1400" dirty="0"/>
              <a:t>() method adds a string to the Errors array which gets passed on to the </a:t>
            </a:r>
            <a:r>
              <a:rPr lang="en-US" sz="1400" dirty="0" err="1"/>
              <a:t>FilerForm</a:t>
            </a:r>
            <a:r>
              <a:rPr lang="en-US" sz="1400" dirty="0"/>
              <a:t> to be added to the list box.</a:t>
            </a:r>
            <a:endParaRPr lang="en-NZ" sz="1400" dirty="0"/>
          </a:p>
        </p:txBody>
      </p:sp>
      <p:sp>
        <p:nvSpPr>
          <p:cNvPr id="28" name="Rectangle 27">
            <a:extLst>
              <a:ext uri="{FF2B5EF4-FFF2-40B4-BE49-F238E27FC236}">
                <a16:creationId xmlns:a16="http://schemas.microsoft.com/office/drawing/2014/main" id="{404D7C4E-8EE6-4610-901D-DACF06D9F8F6}"/>
              </a:ext>
            </a:extLst>
          </p:cNvPr>
          <p:cNvSpPr/>
          <p:nvPr/>
        </p:nvSpPr>
        <p:spPr>
          <a:xfrm>
            <a:off x="4461397" y="5163772"/>
            <a:ext cx="3187178" cy="261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0" name="Straight Arrow Connector 29">
            <a:extLst>
              <a:ext uri="{FF2B5EF4-FFF2-40B4-BE49-F238E27FC236}">
                <a16:creationId xmlns:a16="http://schemas.microsoft.com/office/drawing/2014/main" id="{AE9600EF-D197-4CFD-A582-36B775025F88}"/>
              </a:ext>
            </a:extLst>
          </p:cNvPr>
          <p:cNvCxnSpPr/>
          <p:nvPr/>
        </p:nvCxnSpPr>
        <p:spPr>
          <a:xfrm>
            <a:off x="7705725" y="5314950"/>
            <a:ext cx="1556968" cy="1565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0B82519-47D2-45FA-AC90-333FB21E8F28}"/>
              </a:ext>
            </a:extLst>
          </p:cNvPr>
          <p:cNvCxnSpPr>
            <a:cxnSpLocks/>
          </p:cNvCxnSpPr>
          <p:nvPr/>
        </p:nvCxnSpPr>
        <p:spPr>
          <a:xfrm flipH="1">
            <a:off x="10262950" y="3588244"/>
            <a:ext cx="87275" cy="667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3099EF3-F5A8-4FDB-B7F0-DAC30F06FDA9}"/>
              </a:ext>
            </a:extLst>
          </p:cNvPr>
          <p:cNvSpPr txBox="1"/>
          <p:nvPr/>
        </p:nvSpPr>
        <p:spPr>
          <a:xfrm>
            <a:off x="9372600" y="2641785"/>
            <a:ext cx="2270609" cy="954107"/>
          </a:xfrm>
          <a:prstGeom prst="rect">
            <a:avLst/>
          </a:prstGeom>
          <a:noFill/>
        </p:spPr>
        <p:txBody>
          <a:bodyPr wrap="square" rtlCol="0">
            <a:spAutoFit/>
          </a:bodyPr>
          <a:lstStyle/>
          <a:p>
            <a:r>
              <a:rPr lang="en-US" sz="1400" dirty="0"/>
              <a:t>The </a:t>
            </a:r>
            <a:r>
              <a:rPr lang="en-US" sz="1400" dirty="0" err="1"/>
              <a:t>SetErrors</a:t>
            </a:r>
            <a:r>
              <a:rPr lang="en-US" sz="1400" dirty="0"/>
              <a:t>() method sets up the string array to be default empty strings instead of null.</a:t>
            </a:r>
            <a:endParaRPr lang="en-NZ" sz="1400" dirty="0"/>
          </a:p>
        </p:txBody>
      </p:sp>
    </p:spTree>
    <p:extLst>
      <p:ext uri="{BB962C8B-B14F-4D97-AF65-F5344CB8AC3E}">
        <p14:creationId xmlns:p14="http://schemas.microsoft.com/office/powerpoint/2010/main" val="104425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A671-54C0-4960-8E8B-AE450CCC1DEB}"/>
              </a:ext>
            </a:extLst>
          </p:cNvPr>
          <p:cNvSpPr>
            <a:spLocks noGrp="1"/>
          </p:cNvSpPr>
          <p:nvPr>
            <p:ph type="title"/>
          </p:nvPr>
        </p:nvSpPr>
        <p:spPr>
          <a:xfrm>
            <a:off x="1295400" y="381000"/>
            <a:ext cx="9601200" cy="533400"/>
          </a:xfrm>
        </p:spPr>
        <p:txBody>
          <a:bodyPr>
            <a:normAutofit/>
          </a:bodyPr>
          <a:lstStyle/>
          <a:p>
            <a:r>
              <a:rPr lang="en-US" sz="2800" dirty="0"/>
              <a:t>8. Display name of file that is loaded or saved</a:t>
            </a:r>
            <a:endParaRPr lang="en-NZ" sz="2800" dirty="0"/>
          </a:p>
        </p:txBody>
      </p:sp>
      <p:sp>
        <p:nvSpPr>
          <p:cNvPr id="3" name="Content Placeholder 2">
            <a:extLst>
              <a:ext uri="{FF2B5EF4-FFF2-40B4-BE49-F238E27FC236}">
                <a16:creationId xmlns:a16="http://schemas.microsoft.com/office/drawing/2014/main" id="{04676EEC-F8E9-4EDB-81AE-E0C3290F190A}"/>
              </a:ext>
            </a:extLst>
          </p:cNvPr>
          <p:cNvSpPr>
            <a:spLocks noGrp="1"/>
          </p:cNvSpPr>
          <p:nvPr>
            <p:ph idx="1"/>
          </p:nvPr>
        </p:nvSpPr>
        <p:spPr>
          <a:xfrm>
            <a:off x="1295400" y="1066800"/>
            <a:ext cx="9601200" cy="4876800"/>
          </a:xfrm>
        </p:spPr>
        <p:txBody>
          <a:bodyPr/>
          <a:lstStyle/>
          <a:p>
            <a:pPr marL="45720" indent="0">
              <a:buNone/>
            </a:pPr>
            <a:r>
              <a:rPr lang="en-US" dirty="0"/>
              <a:t>In the Filer dialog, when a file gets selected. The name of the file gets displayed to indicate to the user which file has been currently loaded. The example below shows “test.txt” being loaded. The Text property of </a:t>
            </a:r>
            <a:r>
              <a:rPr lang="en-US" dirty="0" err="1"/>
              <a:t>labelLoadItem</a:t>
            </a:r>
            <a:r>
              <a:rPr lang="en-US" dirty="0"/>
              <a:t> has been overwritten, from “No Selected Filename” to “test.txt”.  </a:t>
            </a:r>
            <a:endParaRPr lang="en-NZ" dirty="0"/>
          </a:p>
        </p:txBody>
      </p:sp>
      <p:pic>
        <p:nvPicPr>
          <p:cNvPr id="4" name="Picture 3">
            <a:extLst>
              <a:ext uri="{FF2B5EF4-FFF2-40B4-BE49-F238E27FC236}">
                <a16:creationId xmlns:a16="http://schemas.microsoft.com/office/drawing/2014/main" id="{3639C6D9-F119-4B03-92A5-4BCDFA41C3FC}"/>
              </a:ext>
            </a:extLst>
          </p:cNvPr>
          <p:cNvPicPr>
            <a:picLocks noChangeAspect="1"/>
          </p:cNvPicPr>
          <p:nvPr/>
        </p:nvPicPr>
        <p:blipFill>
          <a:blip r:embed="rId3"/>
          <a:stretch>
            <a:fillRect/>
          </a:stretch>
        </p:blipFill>
        <p:spPr>
          <a:xfrm>
            <a:off x="2299842" y="2733675"/>
            <a:ext cx="2438400" cy="771525"/>
          </a:xfrm>
          <a:prstGeom prst="rect">
            <a:avLst/>
          </a:prstGeom>
        </p:spPr>
      </p:pic>
      <p:pic>
        <p:nvPicPr>
          <p:cNvPr id="5" name="Picture 4">
            <a:extLst>
              <a:ext uri="{FF2B5EF4-FFF2-40B4-BE49-F238E27FC236}">
                <a16:creationId xmlns:a16="http://schemas.microsoft.com/office/drawing/2014/main" id="{C2701D28-BFDE-4789-B077-F1EC2EC502CD}"/>
              </a:ext>
            </a:extLst>
          </p:cNvPr>
          <p:cNvPicPr>
            <a:picLocks noChangeAspect="1"/>
          </p:cNvPicPr>
          <p:nvPr/>
        </p:nvPicPr>
        <p:blipFill>
          <a:blip r:embed="rId4"/>
          <a:stretch>
            <a:fillRect/>
          </a:stretch>
        </p:blipFill>
        <p:spPr>
          <a:xfrm>
            <a:off x="6251510" y="2423441"/>
            <a:ext cx="3209731" cy="1582637"/>
          </a:xfrm>
          <a:prstGeom prst="rect">
            <a:avLst/>
          </a:prstGeom>
        </p:spPr>
      </p:pic>
      <p:pic>
        <p:nvPicPr>
          <p:cNvPr id="6" name="Picture 5">
            <a:extLst>
              <a:ext uri="{FF2B5EF4-FFF2-40B4-BE49-F238E27FC236}">
                <a16:creationId xmlns:a16="http://schemas.microsoft.com/office/drawing/2014/main" id="{7A60F3E7-D80A-4C4B-B001-473666745E75}"/>
              </a:ext>
            </a:extLst>
          </p:cNvPr>
          <p:cNvPicPr>
            <a:picLocks noChangeAspect="1"/>
          </p:cNvPicPr>
          <p:nvPr/>
        </p:nvPicPr>
        <p:blipFill>
          <a:blip r:embed="rId5"/>
          <a:stretch>
            <a:fillRect/>
          </a:stretch>
        </p:blipFill>
        <p:spPr>
          <a:xfrm>
            <a:off x="1062134" y="4307877"/>
            <a:ext cx="4171950" cy="1238250"/>
          </a:xfrm>
          <a:prstGeom prst="rect">
            <a:avLst/>
          </a:prstGeom>
        </p:spPr>
      </p:pic>
      <p:pic>
        <p:nvPicPr>
          <p:cNvPr id="7" name="Picture 6">
            <a:extLst>
              <a:ext uri="{FF2B5EF4-FFF2-40B4-BE49-F238E27FC236}">
                <a16:creationId xmlns:a16="http://schemas.microsoft.com/office/drawing/2014/main" id="{EA47B356-B17C-4F7E-B3C1-15C19B0642B7}"/>
              </a:ext>
            </a:extLst>
          </p:cNvPr>
          <p:cNvPicPr>
            <a:picLocks noChangeAspect="1"/>
          </p:cNvPicPr>
          <p:nvPr/>
        </p:nvPicPr>
        <p:blipFill>
          <a:blip r:embed="rId6"/>
          <a:stretch>
            <a:fillRect/>
          </a:stretch>
        </p:blipFill>
        <p:spPr>
          <a:xfrm>
            <a:off x="6326155" y="4580671"/>
            <a:ext cx="4273032" cy="732093"/>
          </a:xfrm>
          <a:prstGeom prst="rect">
            <a:avLst/>
          </a:prstGeom>
        </p:spPr>
      </p:pic>
      <p:sp>
        <p:nvSpPr>
          <p:cNvPr id="8" name="TextBox 7">
            <a:extLst>
              <a:ext uri="{FF2B5EF4-FFF2-40B4-BE49-F238E27FC236}">
                <a16:creationId xmlns:a16="http://schemas.microsoft.com/office/drawing/2014/main" id="{9BBF96CB-9C69-450C-B93B-54D90BE996FB}"/>
              </a:ext>
            </a:extLst>
          </p:cNvPr>
          <p:cNvSpPr txBox="1"/>
          <p:nvPr/>
        </p:nvSpPr>
        <p:spPr>
          <a:xfrm>
            <a:off x="2399280" y="2457250"/>
            <a:ext cx="1766253" cy="307777"/>
          </a:xfrm>
          <a:prstGeom prst="rect">
            <a:avLst/>
          </a:prstGeom>
          <a:noFill/>
        </p:spPr>
        <p:txBody>
          <a:bodyPr wrap="none" rtlCol="0">
            <a:spAutoFit/>
          </a:bodyPr>
          <a:lstStyle/>
          <a:p>
            <a:r>
              <a:rPr lang="en-US" sz="1400" dirty="0"/>
              <a:t>Output in Filer form:</a:t>
            </a:r>
            <a:endParaRPr lang="en-NZ" sz="1400" dirty="0"/>
          </a:p>
        </p:txBody>
      </p:sp>
      <p:sp>
        <p:nvSpPr>
          <p:cNvPr id="9" name="Rectangle 8">
            <a:extLst>
              <a:ext uri="{FF2B5EF4-FFF2-40B4-BE49-F238E27FC236}">
                <a16:creationId xmlns:a16="http://schemas.microsoft.com/office/drawing/2014/main" id="{EDC2D000-DED5-41C4-8A7D-8E7451FD13BF}"/>
              </a:ext>
            </a:extLst>
          </p:cNvPr>
          <p:cNvSpPr/>
          <p:nvPr/>
        </p:nvSpPr>
        <p:spPr>
          <a:xfrm>
            <a:off x="3405673" y="2819455"/>
            <a:ext cx="1123892"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70795EE3-880D-49BE-9190-B8ED89F7F03A}"/>
              </a:ext>
            </a:extLst>
          </p:cNvPr>
          <p:cNvSpPr/>
          <p:nvPr/>
        </p:nvSpPr>
        <p:spPr>
          <a:xfrm>
            <a:off x="7706475" y="2586361"/>
            <a:ext cx="641118"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4DEBEBEA-61BE-4187-B178-005A564F0377}"/>
              </a:ext>
            </a:extLst>
          </p:cNvPr>
          <p:cNvSpPr txBox="1"/>
          <p:nvPr/>
        </p:nvSpPr>
        <p:spPr>
          <a:xfrm>
            <a:off x="6581340" y="2193353"/>
            <a:ext cx="1766253" cy="307777"/>
          </a:xfrm>
          <a:prstGeom prst="rect">
            <a:avLst/>
          </a:prstGeom>
          <a:noFill/>
        </p:spPr>
        <p:txBody>
          <a:bodyPr wrap="none" rtlCol="0">
            <a:spAutoFit/>
          </a:bodyPr>
          <a:lstStyle/>
          <a:p>
            <a:r>
              <a:rPr lang="en-US" sz="1400" dirty="0"/>
              <a:t>Output in Filer form:</a:t>
            </a:r>
            <a:endParaRPr lang="en-NZ" sz="1400" dirty="0"/>
          </a:p>
        </p:txBody>
      </p:sp>
      <p:sp>
        <p:nvSpPr>
          <p:cNvPr id="17" name="Rectangle 16">
            <a:extLst>
              <a:ext uri="{FF2B5EF4-FFF2-40B4-BE49-F238E27FC236}">
                <a16:creationId xmlns:a16="http://schemas.microsoft.com/office/drawing/2014/main" id="{1FDE5D02-A857-47E5-8DA9-5FA20E3C15B8}"/>
              </a:ext>
            </a:extLst>
          </p:cNvPr>
          <p:cNvSpPr/>
          <p:nvPr/>
        </p:nvSpPr>
        <p:spPr>
          <a:xfrm>
            <a:off x="1062135" y="5354878"/>
            <a:ext cx="3248608" cy="1912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9" name="Connector: Elbow 18">
            <a:extLst>
              <a:ext uri="{FF2B5EF4-FFF2-40B4-BE49-F238E27FC236}">
                <a16:creationId xmlns:a16="http://schemas.microsoft.com/office/drawing/2014/main" id="{417F8C66-48F6-4254-B0A7-4AAC44D5B352}"/>
              </a:ext>
            </a:extLst>
          </p:cNvPr>
          <p:cNvCxnSpPr/>
          <p:nvPr/>
        </p:nvCxnSpPr>
        <p:spPr>
          <a:xfrm rot="5400000" flipH="1" flipV="1">
            <a:off x="2423014" y="3810274"/>
            <a:ext cx="2318587" cy="770623"/>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73B809D-5A00-40EC-97D5-64E6A85C2FA8}"/>
              </a:ext>
            </a:extLst>
          </p:cNvPr>
          <p:cNvSpPr/>
          <p:nvPr/>
        </p:nvSpPr>
        <p:spPr>
          <a:xfrm>
            <a:off x="6340573" y="5077463"/>
            <a:ext cx="2700789" cy="235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TextBox 22">
            <a:extLst>
              <a:ext uri="{FF2B5EF4-FFF2-40B4-BE49-F238E27FC236}">
                <a16:creationId xmlns:a16="http://schemas.microsoft.com/office/drawing/2014/main" id="{3CF1B577-D261-420A-90E2-C786834F3412}"/>
              </a:ext>
            </a:extLst>
          </p:cNvPr>
          <p:cNvSpPr txBox="1"/>
          <p:nvPr/>
        </p:nvSpPr>
        <p:spPr>
          <a:xfrm>
            <a:off x="1058335" y="3990573"/>
            <a:ext cx="2338910" cy="307777"/>
          </a:xfrm>
          <a:prstGeom prst="rect">
            <a:avLst/>
          </a:prstGeom>
          <a:noFill/>
        </p:spPr>
        <p:txBody>
          <a:bodyPr wrap="none" rtlCol="0">
            <a:spAutoFit/>
          </a:bodyPr>
          <a:lstStyle/>
          <a:p>
            <a:r>
              <a:rPr lang="en-US" sz="1400" dirty="0"/>
              <a:t>From </a:t>
            </a:r>
            <a:r>
              <a:rPr lang="en-US" sz="1400" dirty="0" err="1"/>
              <a:t>FilerForm.Designer.cs</a:t>
            </a:r>
            <a:r>
              <a:rPr lang="en-US" sz="1400" dirty="0"/>
              <a:t>:</a:t>
            </a:r>
            <a:endParaRPr lang="en-NZ" sz="1400" dirty="0"/>
          </a:p>
        </p:txBody>
      </p:sp>
      <p:sp>
        <p:nvSpPr>
          <p:cNvPr id="24" name="TextBox 23">
            <a:extLst>
              <a:ext uri="{FF2B5EF4-FFF2-40B4-BE49-F238E27FC236}">
                <a16:creationId xmlns:a16="http://schemas.microsoft.com/office/drawing/2014/main" id="{D2E3EA3A-5AA0-4168-B581-9E9CAA4CD977}"/>
              </a:ext>
            </a:extLst>
          </p:cNvPr>
          <p:cNvSpPr txBox="1"/>
          <p:nvPr/>
        </p:nvSpPr>
        <p:spPr>
          <a:xfrm>
            <a:off x="6326155" y="4272894"/>
            <a:ext cx="1635063" cy="307777"/>
          </a:xfrm>
          <a:prstGeom prst="rect">
            <a:avLst/>
          </a:prstGeom>
          <a:noFill/>
        </p:spPr>
        <p:txBody>
          <a:bodyPr wrap="none" rtlCol="0">
            <a:spAutoFit/>
          </a:bodyPr>
          <a:lstStyle/>
          <a:p>
            <a:r>
              <a:rPr lang="en-US" sz="1400" dirty="0"/>
              <a:t>From </a:t>
            </a:r>
            <a:r>
              <a:rPr lang="en-US" sz="1400" dirty="0" err="1"/>
              <a:t>FilerForm.cs</a:t>
            </a:r>
            <a:r>
              <a:rPr lang="en-US" sz="1400" dirty="0"/>
              <a:t>:</a:t>
            </a:r>
            <a:endParaRPr lang="en-NZ" sz="1400" dirty="0"/>
          </a:p>
        </p:txBody>
      </p:sp>
      <p:cxnSp>
        <p:nvCxnSpPr>
          <p:cNvPr id="25" name="Connector: Elbow 24">
            <a:extLst>
              <a:ext uri="{FF2B5EF4-FFF2-40B4-BE49-F238E27FC236}">
                <a16:creationId xmlns:a16="http://schemas.microsoft.com/office/drawing/2014/main" id="{FEBF7444-E128-4FD0-82F8-E20DA1473332}"/>
              </a:ext>
            </a:extLst>
          </p:cNvPr>
          <p:cNvCxnSpPr>
            <a:cxnSpLocks/>
            <a:stCxn id="22" idx="3"/>
            <a:endCxn id="10" idx="3"/>
          </p:cNvCxnSpPr>
          <p:nvPr/>
        </p:nvCxnSpPr>
        <p:spPr>
          <a:xfrm flipH="1" flipV="1">
            <a:off x="8347593" y="2662561"/>
            <a:ext cx="693769" cy="2532553"/>
          </a:xfrm>
          <a:prstGeom prst="bentConnector3">
            <a:avLst>
              <a:gd name="adj1" fmla="val -26427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17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53B7-1B1E-4DF7-9873-9BC315C8EFC9}"/>
              </a:ext>
            </a:extLst>
          </p:cNvPr>
          <p:cNvSpPr>
            <a:spLocks noGrp="1"/>
          </p:cNvSpPr>
          <p:nvPr>
            <p:ph type="title"/>
          </p:nvPr>
        </p:nvSpPr>
        <p:spPr/>
        <p:txBody>
          <a:bodyPr/>
          <a:lstStyle/>
          <a:p>
            <a:r>
              <a:rPr lang="en-US" dirty="0"/>
              <a:t>Build another Model</a:t>
            </a:r>
            <a:endParaRPr lang="en-NZ" dirty="0"/>
          </a:p>
        </p:txBody>
      </p:sp>
      <p:sp>
        <p:nvSpPr>
          <p:cNvPr id="3" name="Text Placeholder 2">
            <a:extLst>
              <a:ext uri="{FF2B5EF4-FFF2-40B4-BE49-F238E27FC236}">
                <a16:creationId xmlns:a16="http://schemas.microsoft.com/office/drawing/2014/main" id="{F14A62F9-10D3-4BB4-A64B-955C4D2EB086}"/>
              </a:ext>
            </a:extLst>
          </p:cNvPr>
          <p:cNvSpPr>
            <a:spLocks noGrp="1"/>
          </p:cNvSpPr>
          <p:nvPr>
            <p:ph type="body" idx="1"/>
          </p:nvPr>
        </p:nvSpPr>
        <p:spPr/>
        <p:txBody>
          <a:bodyPr/>
          <a:lstStyle/>
          <a:p>
            <a:r>
              <a:rPr lang="en-US" dirty="0"/>
              <a:t>Level Designer</a:t>
            </a:r>
            <a:endParaRPr lang="en-NZ" dirty="0"/>
          </a:p>
        </p:txBody>
      </p:sp>
    </p:spTree>
    <p:extLst>
      <p:ext uri="{BB962C8B-B14F-4D97-AF65-F5344CB8AC3E}">
        <p14:creationId xmlns:p14="http://schemas.microsoft.com/office/powerpoint/2010/main" val="152921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E391-EAD8-4870-9216-20B6D8346D80}"/>
              </a:ext>
            </a:extLst>
          </p:cNvPr>
          <p:cNvSpPr>
            <a:spLocks noGrp="1"/>
          </p:cNvSpPr>
          <p:nvPr>
            <p:ph type="title"/>
          </p:nvPr>
        </p:nvSpPr>
        <p:spPr>
          <a:xfrm>
            <a:off x="1295400" y="381000"/>
            <a:ext cx="9601200" cy="533400"/>
          </a:xfrm>
        </p:spPr>
        <p:txBody>
          <a:bodyPr/>
          <a:lstStyle/>
          <a:p>
            <a:r>
              <a:rPr lang="en-US" dirty="0"/>
              <a:t>MUST HAVE FEATURES – LEVEL DESIGNER MODEL</a:t>
            </a:r>
            <a:endParaRPr lang="en-NZ" dirty="0"/>
          </a:p>
        </p:txBody>
      </p:sp>
      <p:sp>
        <p:nvSpPr>
          <p:cNvPr id="4" name="Content Placeholder 2">
            <a:extLst>
              <a:ext uri="{FF2B5EF4-FFF2-40B4-BE49-F238E27FC236}">
                <a16:creationId xmlns:a16="http://schemas.microsoft.com/office/drawing/2014/main" id="{D8683FD9-1726-4B20-BEA7-430DFE905AB1}"/>
              </a:ext>
            </a:extLst>
          </p:cNvPr>
          <p:cNvSpPr>
            <a:spLocks noGrp="1"/>
          </p:cNvSpPr>
          <p:nvPr>
            <p:ph idx="1"/>
          </p:nvPr>
        </p:nvSpPr>
        <p:spPr>
          <a:xfrm>
            <a:off x="450273" y="914400"/>
            <a:ext cx="5223163" cy="5389418"/>
          </a:xfrm>
        </p:spPr>
        <p:txBody>
          <a:bodyPr>
            <a:normAutofit/>
          </a:bodyPr>
          <a:lstStyle/>
          <a:p>
            <a:pPr marL="502920" lvl="0" indent="-457200">
              <a:buFont typeface="+mj-lt"/>
              <a:buAutoNum type="arabicPeriod"/>
            </a:pPr>
            <a:r>
              <a:rPr lang="en-US" sz="1600" dirty="0"/>
              <a:t>Generate map (grid) based on user’s desired size</a:t>
            </a:r>
          </a:p>
          <a:p>
            <a:pPr marL="502920" lvl="0" indent="-457200">
              <a:buFont typeface="+mj-lt"/>
              <a:buAutoNum type="arabicPeriod"/>
            </a:pPr>
            <a:r>
              <a:rPr lang="en-US" sz="1600" dirty="0"/>
              <a:t>Set selection to wall</a:t>
            </a:r>
          </a:p>
          <a:p>
            <a:pPr marL="502920" lvl="0" indent="-457200">
              <a:buFont typeface="+mj-lt"/>
              <a:buAutoNum type="arabicPeriod"/>
            </a:pPr>
            <a:r>
              <a:rPr lang="en-US" sz="1600" dirty="0"/>
              <a:t>Set selection to player</a:t>
            </a:r>
          </a:p>
          <a:p>
            <a:pPr marL="502920" lvl="0" indent="-457200">
              <a:buFont typeface="+mj-lt"/>
              <a:buAutoNum type="arabicPeriod"/>
            </a:pPr>
            <a:r>
              <a:rPr lang="en-US" sz="1600" dirty="0"/>
              <a:t>Set selection to block</a:t>
            </a:r>
          </a:p>
          <a:p>
            <a:pPr marL="502920" lvl="0" indent="-457200">
              <a:buFont typeface="+mj-lt"/>
              <a:buAutoNum type="arabicPeriod"/>
            </a:pPr>
            <a:r>
              <a:rPr lang="en-US" sz="1600" dirty="0"/>
              <a:t>Set selection to floor tile</a:t>
            </a:r>
          </a:p>
          <a:p>
            <a:pPr marL="502920" lvl="0" indent="-457200">
              <a:buFont typeface="+mj-lt"/>
              <a:buAutoNum type="arabicPeriod"/>
            </a:pPr>
            <a:r>
              <a:rPr lang="en-US" sz="1600" dirty="0"/>
              <a:t>Set selection to goal</a:t>
            </a:r>
          </a:p>
          <a:p>
            <a:pPr marL="502920" lvl="0" indent="-457200">
              <a:buFont typeface="+mj-lt"/>
              <a:buAutoNum type="arabicPeriod"/>
            </a:pPr>
            <a:r>
              <a:rPr lang="en-US" sz="1600" dirty="0"/>
              <a:t>Add a player element to the map in correct position</a:t>
            </a:r>
          </a:p>
          <a:p>
            <a:pPr marL="502920" lvl="0" indent="-457200">
              <a:buFont typeface="+mj-lt"/>
              <a:buAutoNum type="arabicPeriod"/>
            </a:pPr>
            <a:r>
              <a:rPr lang="en-US" sz="1600" dirty="0"/>
              <a:t>Add a block onto the map in correct position</a:t>
            </a:r>
          </a:p>
          <a:p>
            <a:pPr marL="502920" indent="-457200">
              <a:buFont typeface="+mj-lt"/>
              <a:buAutoNum type="arabicPeriod"/>
            </a:pPr>
            <a:r>
              <a:rPr lang="en-US" sz="1600" dirty="0"/>
              <a:t>Add a goal onto the map in correct position</a:t>
            </a:r>
          </a:p>
          <a:p>
            <a:pPr marL="502920" indent="-457200">
              <a:buFont typeface="+mj-lt"/>
              <a:buAutoNum type="arabicPeriod"/>
            </a:pPr>
            <a:r>
              <a:rPr lang="en-US" sz="1600" dirty="0"/>
              <a:t>Add an empty tile onto the map in correct position</a:t>
            </a:r>
          </a:p>
          <a:p>
            <a:pPr marL="502920" indent="-457200">
              <a:buFont typeface="+mj-lt"/>
              <a:buAutoNum type="arabicPeriod"/>
            </a:pPr>
            <a:r>
              <a:rPr lang="en-US" sz="1600" dirty="0"/>
              <a:t>Add a wall to the map in correct position</a:t>
            </a:r>
          </a:p>
          <a:p>
            <a:pPr marL="502920" indent="-457200">
              <a:buFont typeface="+mj-lt"/>
              <a:buAutoNum type="arabicPeriod"/>
            </a:pPr>
            <a:r>
              <a:rPr lang="en-US" sz="1600" dirty="0"/>
              <a:t>Replace an already placed element on the map</a:t>
            </a:r>
          </a:p>
          <a:p>
            <a:pPr marL="45720" indent="0">
              <a:buNone/>
            </a:pPr>
            <a:endParaRPr lang="en-US" sz="1600" dirty="0"/>
          </a:p>
        </p:txBody>
      </p:sp>
      <p:sp>
        <p:nvSpPr>
          <p:cNvPr id="5" name="Content Placeholder 2">
            <a:extLst>
              <a:ext uri="{FF2B5EF4-FFF2-40B4-BE49-F238E27FC236}">
                <a16:creationId xmlns:a16="http://schemas.microsoft.com/office/drawing/2014/main" id="{45B97D72-C77C-45E4-A33F-06FEEB33F42A}"/>
              </a:ext>
            </a:extLst>
          </p:cNvPr>
          <p:cNvSpPr txBox="1">
            <a:spLocks/>
          </p:cNvSpPr>
          <p:nvPr/>
        </p:nvSpPr>
        <p:spPr>
          <a:xfrm>
            <a:off x="5673436" y="914400"/>
            <a:ext cx="6258734" cy="5389418"/>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502920" lvl="0" indent="-457200">
              <a:buFont typeface="+mj-lt"/>
              <a:buAutoNum type="arabicPeriod" startAt="13"/>
            </a:pPr>
            <a:r>
              <a:rPr lang="en-US" sz="1600" dirty="0"/>
              <a:t>Map Validation – there must be at least one player</a:t>
            </a:r>
          </a:p>
          <a:p>
            <a:pPr marL="502920" lvl="0" indent="-457200">
              <a:buFont typeface="+mj-lt"/>
              <a:buAutoNum type="arabicPeriod" startAt="13"/>
            </a:pPr>
            <a:r>
              <a:rPr lang="en-US" sz="1600" dirty="0"/>
              <a:t>Map Validation– user must add only one player </a:t>
            </a:r>
          </a:p>
          <a:p>
            <a:pPr marL="502920" lvl="0" indent="-457200">
              <a:buFont typeface="+mj-lt"/>
              <a:buAutoNum type="arabicPeriod" startAt="13"/>
            </a:pPr>
            <a:r>
              <a:rPr lang="en-US" sz="1600" dirty="0"/>
              <a:t>Map Validation– there must be at least one block</a:t>
            </a:r>
          </a:p>
          <a:p>
            <a:pPr marL="502920" lvl="0" indent="-457200">
              <a:buFont typeface="+mj-lt"/>
              <a:buAutoNum type="arabicPeriod" startAt="13"/>
            </a:pPr>
            <a:r>
              <a:rPr lang="en-US" sz="1600" dirty="0"/>
              <a:t>Map Validation– user must add an equal number of blocks and goals</a:t>
            </a:r>
          </a:p>
          <a:p>
            <a:pPr marL="502920" lvl="0" indent="-457200">
              <a:buFont typeface="+mj-lt"/>
              <a:buAutoNum type="arabicPeriod" startAt="13"/>
            </a:pPr>
            <a:r>
              <a:rPr lang="en-US" sz="1600" dirty="0"/>
              <a:t>Map Validation – there must be at least one goal</a:t>
            </a:r>
          </a:p>
          <a:p>
            <a:pPr marL="502920" indent="-457200">
              <a:buFont typeface="+mj-lt"/>
              <a:buAutoNum type="arabicPeriod" startAt="13"/>
            </a:pPr>
            <a:r>
              <a:rPr lang="en-US" sz="1600" dirty="0"/>
              <a:t>Display error messages</a:t>
            </a:r>
          </a:p>
          <a:p>
            <a:pPr marL="502920" lvl="0" indent="-457200">
              <a:buFont typeface="+mj-lt"/>
              <a:buAutoNum type="arabicPeriod" startAt="13"/>
            </a:pPr>
            <a:r>
              <a:rPr lang="en-US" sz="1600" dirty="0"/>
              <a:t>Save a level creation</a:t>
            </a:r>
          </a:p>
          <a:p>
            <a:pPr marL="502920" lvl="0" indent="-457200">
              <a:buFont typeface="+mj-lt"/>
              <a:buAutoNum type="arabicPeriod" startAt="13"/>
            </a:pPr>
            <a:r>
              <a:rPr lang="en-US" sz="1600" dirty="0"/>
              <a:t>Edit / Load a level creation</a:t>
            </a:r>
          </a:p>
        </p:txBody>
      </p:sp>
    </p:spTree>
    <p:extLst>
      <p:ext uri="{BB962C8B-B14F-4D97-AF65-F5344CB8AC3E}">
        <p14:creationId xmlns:p14="http://schemas.microsoft.com/office/powerpoint/2010/main" val="23372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24622A3-43E3-4EC3-9E28-8135CDB43D49}"/>
              </a:ext>
            </a:extLst>
          </p:cNvPr>
          <p:cNvPicPr>
            <a:picLocks noGrp="1" noChangeAspect="1"/>
          </p:cNvPicPr>
          <p:nvPr>
            <p:ph idx="1"/>
          </p:nvPr>
        </p:nvPicPr>
        <p:blipFill>
          <a:blip r:embed="rId2"/>
          <a:stretch>
            <a:fillRect/>
          </a:stretch>
        </p:blipFill>
        <p:spPr>
          <a:xfrm>
            <a:off x="6943725" y="4893288"/>
            <a:ext cx="3952875" cy="997939"/>
          </a:xfrm>
          <a:prstGeom prst="rect">
            <a:avLst/>
          </a:prstGeom>
        </p:spPr>
      </p:pic>
      <p:sp>
        <p:nvSpPr>
          <p:cNvPr id="2" name="Title 1">
            <a:extLst>
              <a:ext uri="{FF2B5EF4-FFF2-40B4-BE49-F238E27FC236}">
                <a16:creationId xmlns:a16="http://schemas.microsoft.com/office/drawing/2014/main" id="{329616A0-A07A-40AD-AB7D-D5074096A01B}"/>
              </a:ext>
            </a:extLst>
          </p:cNvPr>
          <p:cNvSpPr>
            <a:spLocks noGrp="1"/>
          </p:cNvSpPr>
          <p:nvPr>
            <p:ph type="title"/>
          </p:nvPr>
        </p:nvSpPr>
        <p:spPr/>
        <p:txBody>
          <a:bodyPr>
            <a:normAutofit/>
          </a:bodyPr>
          <a:lstStyle/>
          <a:p>
            <a:r>
              <a:rPr lang="en-US" dirty="0"/>
              <a:t>1. Generate map (grid) based on user’s desired size</a:t>
            </a:r>
            <a:endParaRPr lang="en-NZ" dirty="0"/>
          </a:p>
        </p:txBody>
      </p:sp>
      <p:sp>
        <p:nvSpPr>
          <p:cNvPr id="3" name="TextBox 2">
            <a:extLst>
              <a:ext uri="{FF2B5EF4-FFF2-40B4-BE49-F238E27FC236}">
                <a16:creationId xmlns:a16="http://schemas.microsoft.com/office/drawing/2014/main" id="{23CB719A-0737-4770-A3E0-A25469055FAE}"/>
              </a:ext>
            </a:extLst>
          </p:cNvPr>
          <p:cNvSpPr txBox="1"/>
          <p:nvPr/>
        </p:nvSpPr>
        <p:spPr>
          <a:xfrm>
            <a:off x="6701589" y="3753449"/>
            <a:ext cx="4831430" cy="830997"/>
          </a:xfrm>
          <a:prstGeom prst="rect">
            <a:avLst/>
          </a:prstGeom>
          <a:noFill/>
        </p:spPr>
        <p:txBody>
          <a:bodyPr wrap="square" rtlCol="0">
            <a:spAutoFit/>
          </a:bodyPr>
          <a:lstStyle/>
          <a:p>
            <a:r>
              <a:rPr lang="en-US" sz="1600" dirty="0"/>
              <a:t>The </a:t>
            </a:r>
            <a:r>
              <a:rPr lang="en-US" sz="1600" dirty="0" err="1"/>
              <a:t>SetSize</a:t>
            </a:r>
            <a:r>
              <a:rPr lang="en-US" sz="1600" dirty="0"/>
              <a:t>() method would be called by the </a:t>
            </a:r>
            <a:r>
              <a:rPr lang="en-US" sz="1600" dirty="0" err="1"/>
              <a:t>LevelDesignController</a:t>
            </a:r>
            <a:r>
              <a:rPr lang="en-US" sz="1600" dirty="0"/>
              <a:t> with input parameters based on user’s desired width and height for the map size. </a:t>
            </a:r>
            <a:endParaRPr lang="en-NZ" sz="1600" dirty="0"/>
          </a:p>
        </p:txBody>
      </p:sp>
      <p:grpSp>
        <p:nvGrpSpPr>
          <p:cNvPr id="15" name="Group 14">
            <a:extLst>
              <a:ext uri="{FF2B5EF4-FFF2-40B4-BE49-F238E27FC236}">
                <a16:creationId xmlns:a16="http://schemas.microsoft.com/office/drawing/2014/main" id="{B8B0A091-FBA9-45AA-B8AA-A71CA8118EA2}"/>
              </a:ext>
            </a:extLst>
          </p:cNvPr>
          <p:cNvGrpSpPr/>
          <p:nvPr/>
        </p:nvGrpSpPr>
        <p:grpSpPr>
          <a:xfrm>
            <a:off x="806160" y="1690770"/>
            <a:ext cx="2974399" cy="1463869"/>
            <a:chOff x="1295400" y="1667621"/>
            <a:chExt cx="2974399" cy="1463869"/>
          </a:xfrm>
        </p:grpSpPr>
        <p:pic>
          <p:nvPicPr>
            <p:cNvPr id="11" name="Picture 10">
              <a:extLst>
                <a:ext uri="{FF2B5EF4-FFF2-40B4-BE49-F238E27FC236}">
                  <a16:creationId xmlns:a16="http://schemas.microsoft.com/office/drawing/2014/main" id="{3D9FD1F1-6A09-49DE-870B-ABAB07720C72}"/>
                </a:ext>
              </a:extLst>
            </p:cNvPr>
            <p:cNvPicPr>
              <a:picLocks noChangeAspect="1"/>
            </p:cNvPicPr>
            <p:nvPr/>
          </p:nvPicPr>
          <p:blipFill>
            <a:blip r:embed="rId3"/>
            <a:stretch>
              <a:fillRect/>
            </a:stretch>
          </p:blipFill>
          <p:spPr>
            <a:xfrm>
              <a:off x="1295400" y="1988490"/>
              <a:ext cx="2974398" cy="1143000"/>
            </a:xfrm>
            <a:prstGeom prst="rect">
              <a:avLst/>
            </a:prstGeom>
          </p:spPr>
        </p:pic>
        <p:sp>
          <p:nvSpPr>
            <p:cNvPr id="14" name="TextBox 13">
              <a:extLst>
                <a:ext uri="{FF2B5EF4-FFF2-40B4-BE49-F238E27FC236}">
                  <a16:creationId xmlns:a16="http://schemas.microsoft.com/office/drawing/2014/main" id="{51DC1C82-7C86-490D-9BC7-8EA4AC4E21B8}"/>
                </a:ext>
              </a:extLst>
            </p:cNvPr>
            <p:cNvSpPr txBox="1"/>
            <p:nvPr/>
          </p:nvSpPr>
          <p:spPr>
            <a:xfrm>
              <a:off x="1295401" y="1667621"/>
              <a:ext cx="2974398" cy="307777"/>
            </a:xfrm>
            <a:prstGeom prst="rect">
              <a:avLst/>
            </a:prstGeom>
            <a:noFill/>
          </p:spPr>
          <p:txBody>
            <a:bodyPr wrap="square" rtlCol="0">
              <a:spAutoFit/>
            </a:bodyPr>
            <a:lstStyle/>
            <a:p>
              <a:r>
                <a:rPr lang="en-US" sz="1400" dirty="0"/>
                <a:t>From </a:t>
              </a:r>
              <a:r>
                <a:rPr lang="en-US" sz="1400" dirty="0" err="1"/>
                <a:t>LevelDesignController.cs</a:t>
              </a:r>
              <a:r>
                <a:rPr lang="en-US" sz="1400" dirty="0"/>
                <a:t>: </a:t>
              </a:r>
              <a:endParaRPr lang="en-NZ" sz="1400" dirty="0"/>
            </a:p>
          </p:txBody>
        </p:sp>
      </p:grpSp>
      <p:grpSp>
        <p:nvGrpSpPr>
          <p:cNvPr id="17" name="Group 16">
            <a:extLst>
              <a:ext uri="{FF2B5EF4-FFF2-40B4-BE49-F238E27FC236}">
                <a16:creationId xmlns:a16="http://schemas.microsoft.com/office/drawing/2014/main" id="{2921CC57-71E2-4CBC-BBB4-EC15D46E5D13}"/>
              </a:ext>
            </a:extLst>
          </p:cNvPr>
          <p:cNvGrpSpPr/>
          <p:nvPr/>
        </p:nvGrpSpPr>
        <p:grpSpPr>
          <a:xfrm>
            <a:off x="806160" y="3253692"/>
            <a:ext cx="3952875" cy="2881897"/>
            <a:chOff x="787237" y="3099803"/>
            <a:chExt cx="3952875" cy="2881897"/>
          </a:xfrm>
        </p:grpSpPr>
        <p:grpSp>
          <p:nvGrpSpPr>
            <p:cNvPr id="12" name="Group 11">
              <a:extLst>
                <a:ext uri="{FF2B5EF4-FFF2-40B4-BE49-F238E27FC236}">
                  <a16:creationId xmlns:a16="http://schemas.microsoft.com/office/drawing/2014/main" id="{FE1B86C0-7FD5-4D82-B538-3668484D8C60}"/>
                </a:ext>
              </a:extLst>
            </p:cNvPr>
            <p:cNvGrpSpPr/>
            <p:nvPr/>
          </p:nvGrpSpPr>
          <p:grpSpPr>
            <a:xfrm>
              <a:off x="787237" y="3429000"/>
              <a:ext cx="3952875" cy="2552700"/>
              <a:chOff x="961774" y="3091347"/>
              <a:chExt cx="3952875" cy="2552700"/>
            </a:xfrm>
          </p:grpSpPr>
          <p:pic>
            <p:nvPicPr>
              <p:cNvPr id="10" name="Picture 9">
                <a:extLst>
                  <a:ext uri="{FF2B5EF4-FFF2-40B4-BE49-F238E27FC236}">
                    <a16:creationId xmlns:a16="http://schemas.microsoft.com/office/drawing/2014/main" id="{0ACFF566-D618-41DC-B66B-4F423BD16D54}"/>
                  </a:ext>
                </a:extLst>
              </p:cNvPr>
              <p:cNvPicPr>
                <a:picLocks noChangeAspect="1"/>
              </p:cNvPicPr>
              <p:nvPr/>
            </p:nvPicPr>
            <p:blipFill>
              <a:blip r:embed="rId4"/>
              <a:stretch>
                <a:fillRect/>
              </a:stretch>
            </p:blipFill>
            <p:spPr>
              <a:xfrm>
                <a:off x="961774" y="3091347"/>
                <a:ext cx="3952875" cy="2552700"/>
              </a:xfrm>
              <a:prstGeom prst="rect">
                <a:avLst/>
              </a:prstGeom>
            </p:spPr>
          </p:pic>
          <p:sp>
            <p:nvSpPr>
              <p:cNvPr id="5" name="Rectangle 4">
                <a:extLst>
                  <a:ext uri="{FF2B5EF4-FFF2-40B4-BE49-F238E27FC236}">
                    <a16:creationId xmlns:a16="http://schemas.microsoft.com/office/drawing/2014/main" id="{B1C2BF32-AF3F-41D1-ADE4-D9768A322E3C}"/>
                  </a:ext>
                </a:extLst>
              </p:cNvPr>
              <p:cNvSpPr/>
              <p:nvPr/>
            </p:nvSpPr>
            <p:spPr>
              <a:xfrm>
                <a:off x="1475427" y="3669632"/>
                <a:ext cx="2880005" cy="309196"/>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Z"/>
              </a:p>
            </p:txBody>
          </p:sp>
        </p:grpSp>
        <p:sp>
          <p:nvSpPr>
            <p:cNvPr id="16" name="TextBox 15">
              <a:extLst>
                <a:ext uri="{FF2B5EF4-FFF2-40B4-BE49-F238E27FC236}">
                  <a16:creationId xmlns:a16="http://schemas.microsoft.com/office/drawing/2014/main" id="{E960AD9D-8BAE-4FD5-8E34-CDFECC88CBA3}"/>
                </a:ext>
              </a:extLst>
            </p:cNvPr>
            <p:cNvSpPr txBox="1"/>
            <p:nvPr/>
          </p:nvSpPr>
          <p:spPr>
            <a:xfrm>
              <a:off x="787237" y="3099803"/>
              <a:ext cx="2974398" cy="307777"/>
            </a:xfrm>
            <a:prstGeom prst="rect">
              <a:avLst/>
            </a:prstGeom>
            <a:noFill/>
          </p:spPr>
          <p:txBody>
            <a:bodyPr wrap="square" rtlCol="0">
              <a:spAutoFit/>
            </a:bodyPr>
            <a:lstStyle/>
            <a:p>
              <a:r>
                <a:rPr lang="en-US" sz="1400" dirty="0"/>
                <a:t>From </a:t>
              </a:r>
              <a:r>
                <a:rPr lang="en-US" sz="1400" dirty="0" err="1"/>
                <a:t>LevelDesignController.cs</a:t>
              </a:r>
              <a:r>
                <a:rPr lang="en-US" sz="1400" dirty="0"/>
                <a:t>: </a:t>
              </a:r>
              <a:endParaRPr lang="en-NZ" sz="1400" dirty="0"/>
            </a:p>
          </p:txBody>
        </p:sp>
      </p:grpSp>
      <p:sp>
        <p:nvSpPr>
          <p:cNvPr id="18" name="TextBox 17">
            <a:extLst>
              <a:ext uri="{FF2B5EF4-FFF2-40B4-BE49-F238E27FC236}">
                <a16:creationId xmlns:a16="http://schemas.microsoft.com/office/drawing/2014/main" id="{19504654-25CC-403E-9070-C06C3F478C70}"/>
              </a:ext>
            </a:extLst>
          </p:cNvPr>
          <p:cNvSpPr txBox="1"/>
          <p:nvPr/>
        </p:nvSpPr>
        <p:spPr>
          <a:xfrm>
            <a:off x="6943725" y="4584801"/>
            <a:ext cx="2974398" cy="307777"/>
          </a:xfrm>
          <a:prstGeom prst="rect">
            <a:avLst/>
          </a:prstGeom>
          <a:noFill/>
        </p:spPr>
        <p:txBody>
          <a:bodyPr wrap="square" rtlCol="0">
            <a:spAutoFit/>
          </a:bodyPr>
          <a:lstStyle/>
          <a:p>
            <a:r>
              <a:rPr lang="en-US" sz="1400" dirty="0"/>
              <a:t>From </a:t>
            </a:r>
            <a:r>
              <a:rPr lang="en-US" sz="1400" dirty="0" err="1"/>
              <a:t>LevelDesigner.cs</a:t>
            </a:r>
            <a:r>
              <a:rPr lang="en-US" sz="1400" dirty="0"/>
              <a:t>: </a:t>
            </a:r>
            <a:endParaRPr lang="en-NZ" sz="1400" dirty="0"/>
          </a:p>
        </p:txBody>
      </p:sp>
      <p:cxnSp>
        <p:nvCxnSpPr>
          <p:cNvPr id="20" name="Straight Arrow Connector 19">
            <a:extLst>
              <a:ext uri="{FF2B5EF4-FFF2-40B4-BE49-F238E27FC236}">
                <a16:creationId xmlns:a16="http://schemas.microsoft.com/office/drawing/2014/main" id="{A0B9462D-62FC-4F2E-BCE7-6D11436A1AFA}"/>
              </a:ext>
            </a:extLst>
          </p:cNvPr>
          <p:cNvCxnSpPr/>
          <p:nvPr/>
        </p:nvCxnSpPr>
        <p:spPr>
          <a:xfrm>
            <a:off x="4199818" y="4315772"/>
            <a:ext cx="2743907" cy="749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3F9FAE-5649-422E-BFCE-493CE6C624FF}"/>
              </a:ext>
            </a:extLst>
          </p:cNvPr>
          <p:cNvSpPr txBox="1"/>
          <p:nvPr/>
        </p:nvSpPr>
        <p:spPr>
          <a:xfrm>
            <a:off x="4144879" y="2224951"/>
            <a:ext cx="4831430" cy="830997"/>
          </a:xfrm>
          <a:prstGeom prst="rect">
            <a:avLst/>
          </a:prstGeom>
          <a:noFill/>
        </p:spPr>
        <p:txBody>
          <a:bodyPr wrap="square" rtlCol="0">
            <a:spAutoFit/>
          </a:bodyPr>
          <a:lstStyle/>
          <a:p>
            <a:r>
              <a:rPr lang="en-US" sz="1600" dirty="0"/>
              <a:t>Load() method is called to generate the map. The Load() method then calls the </a:t>
            </a:r>
            <a:r>
              <a:rPr lang="en-US" sz="1600" dirty="0" err="1"/>
              <a:t>SetMap</a:t>
            </a:r>
            <a:r>
              <a:rPr lang="en-US" sz="1600" dirty="0"/>
              <a:t>() method which sets the size of the map and sets items.</a:t>
            </a:r>
            <a:endParaRPr lang="en-NZ" sz="1600" dirty="0"/>
          </a:p>
        </p:txBody>
      </p:sp>
    </p:spTree>
    <p:extLst>
      <p:ext uri="{BB962C8B-B14F-4D97-AF65-F5344CB8AC3E}">
        <p14:creationId xmlns:p14="http://schemas.microsoft.com/office/powerpoint/2010/main" val="68716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p:txBody>
          <a:bodyPr>
            <a:normAutofit/>
          </a:bodyPr>
          <a:lstStyle/>
          <a:p>
            <a:r>
              <a:rPr lang="en-NZ" dirty="0"/>
              <a:t>1. Display a grid of variable size (to an upper limit) CENTERED</a:t>
            </a:r>
          </a:p>
        </p:txBody>
      </p:sp>
      <p:sp>
        <p:nvSpPr>
          <p:cNvPr id="3" name="Content Placeholder 2">
            <a:extLst>
              <a:ext uri="{FF2B5EF4-FFF2-40B4-BE49-F238E27FC236}">
                <a16:creationId xmlns:a16="http://schemas.microsoft.com/office/drawing/2014/main" id="{A47BC40E-E730-4BF5-9D66-92872D870199}"/>
              </a:ext>
            </a:extLst>
          </p:cNvPr>
          <p:cNvSpPr>
            <a:spLocks noGrp="1"/>
          </p:cNvSpPr>
          <p:nvPr>
            <p:ph idx="1"/>
          </p:nvPr>
        </p:nvSpPr>
        <p:spPr>
          <a:xfrm>
            <a:off x="1295400" y="1663908"/>
            <a:ext cx="9601200" cy="4279692"/>
          </a:xfrm>
        </p:spPr>
        <p:txBody>
          <a:bodyPr/>
          <a:lstStyle/>
          <a:p>
            <a:pPr marL="45720" indent="0">
              <a:buNone/>
            </a:pPr>
            <a:r>
              <a:rPr lang="en-US" dirty="0"/>
              <a:t>The map (grid) is generated once the user has loaded a valid txt file by clicking the load level button.</a:t>
            </a:r>
            <a:endParaRPr lang="en-NZ" dirty="0"/>
          </a:p>
        </p:txBody>
      </p:sp>
      <p:pic>
        <p:nvPicPr>
          <p:cNvPr id="4" name="Picture 3">
            <a:extLst>
              <a:ext uri="{FF2B5EF4-FFF2-40B4-BE49-F238E27FC236}">
                <a16:creationId xmlns:a16="http://schemas.microsoft.com/office/drawing/2014/main" id="{12374D46-5759-4859-BF81-FDFEBD9EC663}"/>
              </a:ext>
            </a:extLst>
          </p:cNvPr>
          <p:cNvPicPr>
            <a:picLocks noChangeAspect="1"/>
          </p:cNvPicPr>
          <p:nvPr/>
        </p:nvPicPr>
        <p:blipFill>
          <a:blip r:embed="rId3"/>
          <a:stretch>
            <a:fillRect/>
          </a:stretch>
        </p:blipFill>
        <p:spPr>
          <a:xfrm>
            <a:off x="1102968" y="2494998"/>
            <a:ext cx="3536508" cy="3518556"/>
          </a:xfrm>
          <a:prstGeom prst="rect">
            <a:avLst/>
          </a:prstGeom>
        </p:spPr>
      </p:pic>
      <p:pic>
        <p:nvPicPr>
          <p:cNvPr id="5" name="Picture 4">
            <a:extLst>
              <a:ext uri="{FF2B5EF4-FFF2-40B4-BE49-F238E27FC236}">
                <a16:creationId xmlns:a16="http://schemas.microsoft.com/office/drawing/2014/main" id="{58E588D1-DDC3-44B0-8A3E-6C611DD26DE7}"/>
              </a:ext>
            </a:extLst>
          </p:cNvPr>
          <p:cNvPicPr>
            <a:picLocks noChangeAspect="1"/>
          </p:cNvPicPr>
          <p:nvPr/>
        </p:nvPicPr>
        <p:blipFill>
          <a:blip r:embed="rId4"/>
          <a:stretch>
            <a:fillRect/>
          </a:stretch>
        </p:blipFill>
        <p:spPr>
          <a:xfrm>
            <a:off x="7429539" y="2378283"/>
            <a:ext cx="3657600" cy="3705225"/>
          </a:xfrm>
          <a:prstGeom prst="rect">
            <a:avLst/>
          </a:prstGeom>
        </p:spPr>
      </p:pic>
      <p:pic>
        <p:nvPicPr>
          <p:cNvPr id="6" name="Picture 5">
            <a:extLst>
              <a:ext uri="{FF2B5EF4-FFF2-40B4-BE49-F238E27FC236}">
                <a16:creationId xmlns:a16="http://schemas.microsoft.com/office/drawing/2014/main" id="{84FC3AC9-E97A-437E-95EA-1DD62255C407}"/>
              </a:ext>
            </a:extLst>
          </p:cNvPr>
          <p:cNvPicPr>
            <a:picLocks noChangeAspect="1"/>
          </p:cNvPicPr>
          <p:nvPr/>
        </p:nvPicPr>
        <p:blipFill>
          <a:blip r:embed="rId5"/>
          <a:stretch>
            <a:fillRect/>
          </a:stretch>
        </p:blipFill>
        <p:spPr>
          <a:xfrm>
            <a:off x="5148715" y="2806860"/>
            <a:ext cx="1894569" cy="2244825"/>
          </a:xfrm>
          <a:prstGeom prst="rect">
            <a:avLst/>
          </a:prstGeom>
        </p:spPr>
      </p:pic>
      <p:sp>
        <p:nvSpPr>
          <p:cNvPr id="7" name="Rectangle 6">
            <a:extLst>
              <a:ext uri="{FF2B5EF4-FFF2-40B4-BE49-F238E27FC236}">
                <a16:creationId xmlns:a16="http://schemas.microsoft.com/office/drawing/2014/main" id="{305797FE-005E-47C3-840E-1A5509BEFBE8}"/>
              </a:ext>
            </a:extLst>
          </p:cNvPr>
          <p:cNvSpPr/>
          <p:nvPr/>
        </p:nvSpPr>
        <p:spPr>
          <a:xfrm>
            <a:off x="5148715" y="3033486"/>
            <a:ext cx="1716542" cy="595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16292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EA46-B527-4716-8A5C-D4DD625AFED5}"/>
              </a:ext>
            </a:extLst>
          </p:cNvPr>
          <p:cNvSpPr>
            <a:spLocks noGrp="1"/>
          </p:cNvSpPr>
          <p:nvPr>
            <p:ph type="title"/>
          </p:nvPr>
        </p:nvSpPr>
        <p:spPr>
          <a:xfrm>
            <a:off x="1295400" y="584324"/>
            <a:ext cx="9601200" cy="668311"/>
          </a:xfrm>
        </p:spPr>
        <p:txBody>
          <a:bodyPr>
            <a:normAutofit fontScale="90000"/>
          </a:bodyPr>
          <a:lstStyle/>
          <a:p>
            <a:r>
              <a:rPr lang="en-US" dirty="0"/>
              <a:t>2-6. Set selection to Wall, player, Block, Floor Tile, Goal </a:t>
            </a:r>
            <a:endParaRPr lang="en-NZ" dirty="0"/>
          </a:p>
        </p:txBody>
      </p:sp>
      <p:sp>
        <p:nvSpPr>
          <p:cNvPr id="3" name="TextBox 2">
            <a:extLst>
              <a:ext uri="{FF2B5EF4-FFF2-40B4-BE49-F238E27FC236}">
                <a16:creationId xmlns:a16="http://schemas.microsoft.com/office/drawing/2014/main" id="{4C55FDD2-AE1E-4A4D-8EF8-33F9604EF084}"/>
              </a:ext>
            </a:extLst>
          </p:cNvPr>
          <p:cNvSpPr txBox="1"/>
          <p:nvPr/>
        </p:nvSpPr>
        <p:spPr>
          <a:xfrm>
            <a:off x="1295400" y="1454727"/>
            <a:ext cx="9384792" cy="923330"/>
          </a:xfrm>
          <a:prstGeom prst="rect">
            <a:avLst/>
          </a:prstGeom>
          <a:noFill/>
        </p:spPr>
        <p:txBody>
          <a:bodyPr wrap="square" rtlCol="0">
            <a:spAutoFit/>
          </a:bodyPr>
          <a:lstStyle/>
          <a:p>
            <a:r>
              <a:rPr lang="en-US" dirty="0"/>
              <a:t>The enumerator (Parts) defines each part as a character. Parts are selected and set dynamically by just referencing them from </a:t>
            </a:r>
            <a:r>
              <a:rPr lang="en-US" dirty="0" err="1"/>
              <a:t>IFileable.Parts</a:t>
            </a:r>
            <a:r>
              <a:rPr lang="en-US" dirty="0"/>
              <a:t>. ‘Item’ is a property which gets set by </a:t>
            </a:r>
            <a:r>
              <a:rPr lang="en-US" dirty="0" err="1"/>
              <a:t>SetItem</a:t>
            </a:r>
            <a:r>
              <a:rPr lang="en-US" dirty="0"/>
              <a:t>() method when a Part has been selected.</a:t>
            </a:r>
            <a:endParaRPr lang="en-NZ" dirty="0"/>
          </a:p>
        </p:txBody>
      </p:sp>
      <p:pic>
        <p:nvPicPr>
          <p:cNvPr id="10" name="Picture 9">
            <a:extLst>
              <a:ext uri="{FF2B5EF4-FFF2-40B4-BE49-F238E27FC236}">
                <a16:creationId xmlns:a16="http://schemas.microsoft.com/office/drawing/2014/main" id="{D626ACB3-99D2-4454-A0A1-6793730A8E5E}"/>
              </a:ext>
            </a:extLst>
          </p:cNvPr>
          <p:cNvPicPr>
            <a:picLocks noChangeAspect="1"/>
          </p:cNvPicPr>
          <p:nvPr/>
        </p:nvPicPr>
        <p:blipFill>
          <a:blip r:embed="rId2"/>
          <a:stretch>
            <a:fillRect/>
          </a:stretch>
        </p:blipFill>
        <p:spPr>
          <a:xfrm>
            <a:off x="5580290" y="3429000"/>
            <a:ext cx="3587089" cy="400276"/>
          </a:xfrm>
          <a:prstGeom prst="rect">
            <a:avLst/>
          </a:prstGeom>
        </p:spPr>
      </p:pic>
      <p:sp>
        <p:nvSpPr>
          <p:cNvPr id="12" name="TextBox 11">
            <a:extLst>
              <a:ext uri="{FF2B5EF4-FFF2-40B4-BE49-F238E27FC236}">
                <a16:creationId xmlns:a16="http://schemas.microsoft.com/office/drawing/2014/main" id="{27C70A60-3F69-448F-9643-2501D0FF6E7A}"/>
              </a:ext>
            </a:extLst>
          </p:cNvPr>
          <p:cNvSpPr txBox="1"/>
          <p:nvPr/>
        </p:nvSpPr>
        <p:spPr>
          <a:xfrm>
            <a:off x="5580290" y="3116661"/>
            <a:ext cx="2489339" cy="307777"/>
          </a:xfrm>
          <a:prstGeom prst="rect">
            <a:avLst/>
          </a:prstGeom>
          <a:noFill/>
        </p:spPr>
        <p:txBody>
          <a:bodyPr wrap="square" rtlCol="0">
            <a:spAutoFit/>
          </a:bodyPr>
          <a:lstStyle/>
          <a:p>
            <a:r>
              <a:rPr lang="en-US" sz="1400" dirty="0"/>
              <a:t>From </a:t>
            </a:r>
            <a:r>
              <a:rPr lang="en-US" sz="1400" dirty="0" err="1"/>
              <a:t>LevelDesigner.cs</a:t>
            </a:r>
            <a:r>
              <a:rPr lang="en-US" sz="1400" dirty="0"/>
              <a:t>: </a:t>
            </a:r>
            <a:endParaRPr lang="en-NZ" sz="1400" dirty="0"/>
          </a:p>
        </p:txBody>
      </p:sp>
      <p:sp>
        <p:nvSpPr>
          <p:cNvPr id="14" name="TextBox 13">
            <a:extLst>
              <a:ext uri="{FF2B5EF4-FFF2-40B4-BE49-F238E27FC236}">
                <a16:creationId xmlns:a16="http://schemas.microsoft.com/office/drawing/2014/main" id="{B2329F0C-4484-478A-B555-132259568942}"/>
              </a:ext>
            </a:extLst>
          </p:cNvPr>
          <p:cNvSpPr txBox="1"/>
          <p:nvPr/>
        </p:nvSpPr>
        <p:spPr>
          <a:xfrm>
            <a:off x="5557802" y="3998545"/>
            <a:ext cx="2489339" cy="307777"/>
          </a:xfrm>
          <a:prstGeom prst="rect">
            <a:avLst/>
          </a:prstGeom>
          <a:noFill/>
        </p:spPr>
        <p:txBody>
          <a:bodyPr wrap="square" rtlCol="0">
            <a:spAutoFit/>
          </a:bodyPr>
          <a:lstStyle/>
          <a:p>
            <a:r>
              <a:rPr lang="en-US" sz="1400" dirty="0"/>
              <a:t>From </a:t>
            </a:r>
            <a:r>
              <a:rPr lang="en-US" sz="1400" dirty="0" err="1"/>
              <a:t>LevelDesigner.cs</a:t>
            </a:r>
            <a:r>
              <a:rPr lang="en-US" sz="1400" dirty="0"/>
              <a:t>: </a:t>
            </a:r>
            <a:endParaRPr lang="en-NZ" sz="1400" dirty="0"/>
          </a:p>
        </p:txBody>
      </p:sp>
      <p:pic>
        <p:nvPicPr>
          <p:cNvPr id="4" name="Content Placeholder 3">
            <a:extLst>
              <a:ext uri="{FF2B5EF4-FFF2-40B4-BE49-F238E27FC236}">
                <a16:creationId xmlns:a16="http://schemas.microsoft.com/office/drawing/2014/main" id="{087288E4-63AD-4981-8ED1-E44429563EB3}"/>
              </a:ext>
            </a:extLst>
          </p:cNvPr>
          <p:cNvPicPr>
            <a:picLocks noGrp="1" noChangeAspect="1"/>
          </p:cNvPicPr>
          <p:nvPr>
            <p:ph idx="1"/>
          </p:nvPr>
        </p:nvPicPr>
        <p:blipFill>
          <a:blip r:embed="rId3"/>
          <a:stretch>
            <a:fillRect/>
          </a:stretch>
        </p:blipFill>
        <p:spPr>
          <a:xfrm>
            <a:off x="1295400" y="2880896"/>
            <a:ext cx="3522767" cy="2844676"/>
          </a:xfrm>
          <a:prstGeom prst="rect">
            <a:avLst/>
          </a:prstGeom>
        </p:spPr>
      </p:pic>
      <p:sp>
        <p:nvSpPr>
          <p:cNvPr id="15" name="TextBox 14">
            <a:extLst>
              <a:ext uri="{FF2B5EF4-FFF2-40B4-BE49-F238E27FC236}">
                <a16:creationId xmlns:a16="http://schemas.microsoft.com/office/drawing/2014/main" id="{8980546A-92E4-4A3B-8B7E-0BB65F5488A8}"/>
              </a:ext>
            </a:extLst>
          </p:cNvPr>
          <p:cNvSpPr txBox="1"/>
          <p:nvPr/>
        </p:nvSpPr>
        <p:spPr>
          <a:xfrm>
            <a:off x="1295400" y="2580149"/>
            <a:ext cx="2489339" cy="307777"/>
          </a:xfrm>
          <a:prstGeom prst="rect">
            <a:avLst/>
          </a:prstGeom>
          <a:noFill/>
        </p:spPr>
        <p:txBody>
          <a:bodyPr wrap="square" rtlCol="0">
            <a:spAutoFit/>
          </a:bodyPr>
          <a:lstStyle/>
          <a:p>
            <a:r>
              <a:rPr lang="en-US" sz="1400" dirty="0"/>
              <a:t>From </a:t>
            </a:r>
            <a:r>
              <a:rPr lang="en-US" sz="1400" dirty="0" err="1"/>
              <a:t>IFileable.cs</a:t>
            </a:r>
            <a:r>
              <a:rPr lang="en-US" sz="1400" dirty="0"/>
              <a:t>: </a:t>
            </a:r>
            <a:endParaRPr lang="en-NZ" sz="1400" dirty="0"/>
          </a:p>
        </p:txBody>
      </p:sp>
      <p:pic>
        <p:nvPicPr>
          <p:cNvPr id="5" name="Picture 4">
            <a:extLst>
              <a:ext uri="{FF2B5EF4-FFF2-40B4-BE49-F238E27FC236}">
                <a16:creationId xmlns:a16="http://schemas.microsoft.com/office/drawing/2014/main" id="{C772ED13-CD7A-4FA1-A4A9-6572F1B8F46A}"/>
              </a:ext>
            </a:extLst>
          </p:cNvPr>
          <p:cNvPicPr>
            <a:picLocks noChangeAspect="1"/>
          </p:cNvPicPr>
          <p:nvPr/>
        </p:nvPicPr>
        <p:blipFill>
          <a:blip r:embed="rId4"/>
          <a:stretch>
            <a:fillRect/>
          </a:stretch>
        </p:blipFill>
        <p:spPr>
          <a:xfrm>
            <a:off x="5654708" y="4305159"/>
            <a:ext cx="3512671" cy="1064004"/>
          </a:xfrm>
          <a:prstGeom prst="rect">
            <a:avLst/>
          </a:prstGeom>
        </p:spPr>
      </p:pic>
    </p:spTree>
    <p:extLst>
      <p:ext uri="{BB962C8B-B14F-4D97-AF65-F5344CB8AC3E}">
        <p14:creationId xmlns:p14="http://schemas.microsoft.com/office/powerpoint/2010/main" val="195056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A22E-D3E3-41F2-B7E1-2300BF6D6C8A}"/>
              </a:ext>
            </a:extLst>
          </p:cNvPr>
          <p:cNvSpPr>
            <a:spLocks noGrp="1"/>
          </p:cNvSpPr>
          <p:nvPr>
            <p:ph type="title"/>
          </p:nvPr>
        </p:nvSpPr>
        <p:spPr/>
        <p:txBody>
          <a:bodyPr/>
          <a:lstStyle/>
          <a:p>
            <a:r>
              <a:rPr lang="en-US" dirty="0"/>
              <a:t>6-11. Add a player, block, goal, empty, wall to the map in the correct position</a:t>
            </a:r>
            <a:endParaRPr lang="en-NZ" dirty="0"/>
          </a:p>
        </p:txBody>
      </p:sp>
      <p:sp>
        <p:nvSpPr>
          <p:cNvPr id="5" name="TextBox 4">
            <a:extLst>
              <a:ext uri="{FF2B5EF4-FFF2-40B4-BE49-F238E27FC236}">
                <a16:creationId xmlns:a16="http://schemas.microsoft.com/office/drawing/2014/main" id="{7B3D9E20-2A57-4A0D-959C-A555B9214DA7}"/>
              </a:ext>
            </a:extLst>
          </p:cNvPr>
          <p:cNvSpPr txBox="1"/>
          <p:nvPr/>
        </p:nvSpPr>
        <p:spPr>
          <a:xfrm>
            <a:off x="1202700" y="1672542"/>
            <a:ext cx="10233395" cy="923330"/>
          </a:xfrm>
          <a:prstGeom prst="rect">
            <a:avLst/>
          </a:prstGeom>
          <a:noFill/>
        </p:spPr>
        <p:txBody>
          <a:bodyPr wrap="square" rtlCol="0">
            <a:spAutoFit/>
          </a:bodyPr>
          <a:lstStyle/>
          <a:p>
            <a:r>
              <a:rPr lang="en-US" dirty="0"/>
              <a:t>When a part is selected, this chosen part can be placed in the position of </a:t>
            </a:r>
            <a:r>
              <a:rPr lang="en-US" dirty="0" err="1"/>
              <a:t>x,y</a:t>
            </a:r>
            <a:r>
              <a:rPr lang="en-US" dirty="0"/>
              <a:t> on the Map array by calling the </a:t>
            </a:r>
            <a:r>
              <a:rPr lang="en-US" dirty="0" err="1"/>
              <a:t>PlaceItem</a:t>
            </a:r>
            <a:r>
              <a:rPr lang="en-US" dirty="0"/>
              <a:t>() method where x and y are set by the user. It changes the value of an item that used to be in the index of </a:t>
            </a:r>
            <a:r>
              <a:rPr lang="en-US" dirty="0" err="1"/>
              <a:t>x,y</a:t>
            </a:r>
            <a:r>
              <a:rPr lang="en-US" dirty="0"/>
              <a:t> on the Map array to the selected part.</a:t>
            </a:r>
            <a:endParaRPr lang="en-NZ" dirty="0"/>
          </a:p>
        </p:txBody>
      </p:sp>
      <p:pic>
        <p:nvPicPr>
          <p:cNvPr id="3" name="Picture 2">
            <a:extLst>
              <a:ext uri="{FF2B5EF4-FFF2-40B4-BE49-F238E27FC236}">
                <a16:creationId xmlns:a16="http://schemas.microsoft.com/office/drawing/2014/main" id="{E0000101-F081-42FE-BCB3-E5630767B5B2}"/>
              </a:ext>
            </a:extLst>
          </p:cNvPr>
          <p:cNvPicPr>
            <a:picLocks noChangeAspect="1"/>
          </p:cNvPicPr>
          <p:nvPr/>
        </p:nvPicPr>
        <p:blipFill>
          <a:blip r:embed="rId3"/>
          <a:stretch>
            <a:fillRect/>
          </a:stretch>
        </p:blipFill>
        <p:spPr>
          <a:xfrm>
            <a:off x="3465576" y="3821478"/>
            <a:ext cx="5058093" cy="1363980"/>
          </a:xfrm>
          <a:prstGeom prst="rect">
            <a:avLst/>
          </a:prstGeom>
        </p:spPr>
      </p:pic>
      <p:pic>
        <p:nvPicPr>
          <p:cNvPr id="9" name="Picture 8">
            <a:extLst>
              <a:ext uri="{FF2B5EF4-FFF2-40B4-BE49-F238E27FC236}">
                <a16:creationId xmlns:a16="http://schemas.microsoft.com/office/drawing/2014/main" id="{039A67E4-8F18-4B3C-9FCF-40F6FEA347E8}"/>
              </a:ext>
            </a:extLst>
          </p:cNvPr>
          <p:cNvPicPr>
            <a:picLocks noChangeAspect="1"/>
          </p:cNvPicPr>
          <p:nvPr/>
        </p:nvPicPr>
        <p:blipFill>
          <a:blip r:embed="rId4"/>
          <a:stretch>
            <a:fillRect/>
          </a:stretch>
        </p:blipFill>
        <p:spPr>
          <a:xfrm>
            <a:off x="3465576" y="3179123"/>
            <a:ext cx="5058093" cy="435328"/>
          </a:xfrm>
          <a:prstGeom prst="rect">
            <a:avLst/>
          </a:prstGeom>
        </p:spPr>
      </p:pic>
      <p:sp>
        <p:nvSpPr>
          <p:cNvPr id="10" name="TextBox 9">
            <a:extLst>
              <a:ext uri="{FF2B5EF4-FFF2-40B4-BE49-F238E27FC236}">
                <a16:creationId xmlns:a16="http://schemas.microsoft.com/office/drawing/2014/main" id="{7679878E-230A-4EA8-9160-3D7416B4D36D}"/>
              </a:ext>
            </a:extLst>
          </p:cNvPr>
          <p:cNvSpPr txBox="1"/>
          <p:nvPr/>
        </p:nvSpPr>
        <p:spPr>
          <a:xfrm>
            <a:off x="3465576" y="2800683"/>
            <a:ext cx="3605784" cy="307777"/>
          </a:xfrm>
          <a:prstGeom prst="rect">
            <a:avLst/>
          </a:prstGeom>
          <a:noFill/>
        </p:spPr>
        <p:txBody>
          <a:bodyPr wrap="square" rtlCol="0">
            <a:spAutoFit/>
          </a:bodyPr>
          <a:lstStyle/>
          <a:p>
            <a:r>
              <a:rPr lang="en-US" sz="1400" dirty="0"/>
              <a:t>Both from </a:t>
            </a:r>
            <a:r>
              <a:rPr lang="en-US" sz="1400" dirty="0" err="1"/>
              <a:t>LevelDesigner.cs</a:t>
            </a:r>
            <a:r>
              <a:rPr lang="en-US" sz="1400" dirty="0"/>
              <a:t>:</a:t>
            </a:r>
            <a:endParaRPr lang="en-NZ" sz="1400" dirty="0"/>
          </a:p>
        </p:txBody>
      </p:sp>
    </p:spTree>
    <p:extLst>
      <p:ext uri="{BB962C8B-B14F-4D97-AF65-F5344CB8AC3E}">
        <p14:creationId xmlns:p14="http://schemas.microsoft.com/office/powerpoint/2010/main" val="35708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A22E-D3E3-41F2-B7E1-2300BF6D6C8A}"/>
              </a:ext>
            </a:extLst>
          </p:cNvPr>
          <p:cNvSpPr>
            <a:spLocks noGrp="1"/>
          </p:cNvSpPr>
          <p:nvPr>
            <p:ph type="title"/>
          </p:nvPr>
        </p:nvSpPr>
        <p:spPr>
          <a:xfrm>
            <a:off x="669559" y="381000"/>
            <a:ext cx="10797916" cy="533400"/>
          </a:xfrm>
        </p:spPr>
        <p:txBody>
          <a:bodyPr>
            <a:normAutofit fontScale="90000"/>
          </a:bodyPr>
          <a:lstStyle/>
          <a:p>
            <a:r>
              <a:rPr lang="en-US" dirty="0"/>
              <a:t>12. Replace an already placed element on the map</a:t>
            </a:r>
            <a:endParaRPr lang="en-NZ" dirty="0"/>
          </a:p>
        </p:txBody>
      </p:sp>
      <p:sp>
        <p:nvSpPr>
          <p:cNvPr id="8" name="TextBox 7">
            <a:extLst>
              <a:ext uri="{FF2B5EF4-FFF2-40B4-BE49-F238E27FC236}">
                <a16:creationId xmlns:a16="http://schemas.microsoft.com/office/drawing/2014/main" id="{4AFC97CB-4A83-488B-B356-160CAD57CEE8}"/>
              </a:ext>
            </a:extLst>
          </p:cNvPr>
          <p:cNvSpPr txBox="1"/>
          <p:nvPr/>
        </p:nvSpPr>
        <p:spPr>
          <a:xfrm>
            <a:off x="846060" y="1052360"/>
            <a:ext cx="10041396" cy="923330"/>
          </a:xfrm>
          <a:prstGeom prst="rect">
            <a:avLst/>
          </a:prstGeom>
          <a:noFill/>
        </p:spPr>
        <p:txBody>
          <a:bodyPr wrap="square" rtlCol="0">
            <a:spAutoFit/>
          </a:bodyPr>
          <a:lstStyle/>
          <a:p>
            <a:r>
              <a:rPr lang="en-US" dirty="0"/>
              <a:t>A part already placed on the map environment can be replaced simply by overwriting the value in the specific location of the map array.  The </a:t>
            </a:r>
            <a:r>
              <a:rPr lang="en-US" dirty="0" err="1"/>
              <a:t>PlaceItem</a:t>
            </a:r>
            <a:r>
              <a:rPr lang="en-US" dirty="0"/>
              <a:t>() method is called, and changes the value to the new item (part) selected, overwriting the previous value.</a:t>
            </a:r>
            <a:endParaRPr lang="en-NZ" dirty="0"/>
          </a:p>
        </p:txBody>
      </p:sp>
      <p:pic>
        <p:nvPicPr>
          <p:cNvPr id="9" name="Picture 8">
            <a:extLst>
              <a:ext uri="{FF2B5EF4-FFF2-40B4-BE49-F238E27FC236}">
                <a16:creationId xmlns:a16="http://schemas.microsoft.com/office/drawing/2014/main" id="{A06364C5-59BD-4329-86B9-66EFD5989778}"/>
              </a:ext>
            </a:extLst>
          </p:cNvPr>
          <p:cNvPicPr>
            <a:picLocks noChangeAspect="1"/>
          </p:cNvPicPr>
          <p:nvPr/>
        </p:nvPicPr>
        <p:blipFill>
          <a:blip r:embed="rId2"/>
          <a:stretch>
            <a:fillRect/>
          </a:stretch>
        </p:blipFill>
        <p:spPr>
          <a:xfrm>
            <a:off x="3270504" y="3199686"/>
            <a:ext cx="5058093" cy="1363980"/>
          </a:xfrm>
          <a:prstGeom prst="rect">
            <a:avLst/>
          </a:prstGeom>
        </p:spPr>
      </p:pic>
      <p:pic>
        <p:nvPicPr>
          <p:cNvPr id="10" name="Picture 9">
            <a:extLst>
              <a:ext uri="{FF2B5EF4-FFF2-40B4-BE49-F238E27FC236}">
                <a16:creationId xmlns:a16="http://schemas.microsoft.com/office/drawing/2014/main" id="{D4FC18F3-6B88-42BC-AF5C-B7A4215BDCA9}"/>
              </a:ext>
            </a:extLst>
          </p:cNvPr>
          <p:cNvPicPr>
            <a:picLocks noChangeAspect="1"/>
          </p:cNvPicPr>
          <p:nvPr/>
        </p:nvPicPr>
        <p:blipFill>
          <a:blip r:embed="rId3"/>
          <a:stretch>
            <a:fillRect/>
          </a:stretch>
        </p:blipFill>
        <p:spPr>
          <a:xfrm>
            <a:off x="3270504" y="2557331"/>
            <a:ext cx="5058093" cy="435328"/>
          </a:xfrm>
          <a:prstGeom prst="rect">
            <a:avLst/>
          </a:prstGeom>
        </p:spPr>
      </p:pic>
      <p:sp>
        <p:nvSpPr>
          <p:cNvPr id="11" name="TextBox 10">
            <a:extLst>
              <a:ext uri="{FF2B5EF4-FFF2-40B4-BE49-F238E27FC236}">
                <a16:creationId xmlns:a16="http://schemas.microsoft.com/office/drawing/2014/main" id="{7AC4FBCA-1405-42AA-94B4-0426A6802AA5}"/>
              </a:ext>
            </a:extLst>
          </p:cNvPr>
          <p:cNvSpPr txBox="1"/>
          <p:nvPr/>
        </p:nvSpPr>
        <p:spPr>
          <a:xfrm>
            <a:off x="3270504" y="2178891"/>
            <a:ext cx="3605784" cy="307777"/>
          </a:xfrm>
          <a:prstGeom prst="rect">
            <a:avLst/>
          </a:prstGeom>
          <a:noFill/>
        </p:spPr>
        <p:txBody>
          <a:bodyPr wrap="square" rtlCol="0">
            <a:spAutoFit/>
          </a:bodyPr>
          <a:lstStyle/>
          <a:p>
            <a:r>
              <a:rPr lang="en-US" sz="1400" dirty="0"/>
              <a:t>Both from </a:t>
            </a:r>
            <a:r>
              <a:rPr lang="en-US" sz="1400" dirty="0" err="1"/>
              <a:t>LevelDesigner.cs</a:t>
            </a:r>
            <a:r>
              <a:rPr lang="en-US" sz="1400" dirty="0"/>
              <a:t>:</a:t>
            </a:r>
            <a:endParaRPr lang="en-NZ" sz="1400" dirty="0"/>
          </a:p>
        </p:txBody>
      </p:sp>
    </p:spTree>
    <p:extLst>
      <p:ext uri="{BB962C8B-B14F-4D97-AF65-F5344CB8AC3E}">
        <p14:creationId xmlns:p14="http://schemas.microsoft.com/office/powerpoint/2010/main" val="201376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A22E-D3E3-41F2-B7E1-2300BF6D6C8A}"/>
              </a:ext>
            </a:extLst>
          </p:cNvPr>
          <p:cNvSpPr>
            <a:spLocks noGrp="1"/>
          </p:cNvSpPr>
          <p:nvPr>
            <p:ph type="title"/>
          </p:nvPr>
        </p:nvSpPr>
        <p:spPr>
          <a:xfrm>
            <a:off x="669559" y="381000"/>
            <a:ext cx="10797916" cy="533400"/>
          </a:xfrm>
        </p:spPr>
        <p:txBody>
          <a:bodyPr>
            <a:normAutofit fontScale="90000"/>
          </a:bodyPr>
          <a:lstStyle/>
          <a:p>
            <a:pPr marL="502920" lvl="0" indent="-457200">
              <a:buFont typeface="+mj-lt"/>
              <a:buAutoNum type="arabicPeriod" startAt="13"/>
            </a:pPr>
            <a:r>
              <a:rPr lang="en-US" dirty="0"/>
              <a:t>Map Validation – there must be at least one player</a:t>
            </a:r>
          </a:p>
        </p:txBody>
      </p:sp>
      <p:sp>
        <p:nvSpPr>
          <p:cNvPr id="7" name="TextBox 6">
            <a:extLst>
              <a:ext uri="{FF2B5EF4-FFF2-40B4-BE49-F238E27FC236}">
                <a16:creationId xmlns:a16="http://schemas.microsoft.com/office/drawing/2014/main" id="{6B779C56-F9E2-497A-926B-ACDD6E678280}"/>
              </a:ext>
            </a:extLst>
          </p:cNvPr>
          <p:cNvSpPr txBox="1"/>
          <p:nvPr/>
        </p:nvSpPr>
        <p:spPr>
          <a:xfrm>
            <a:off x="1039489" y="1017407"/>
            <a:ext cx="8985659" cy="1200329"/>
          </a:xfrm>
          <a:prstGeom prst="rect">
            <a:avLst/>
          </a:prstGeom>
          <a:noFill/>
        </p:spPr>
        <p:txBody>
          <a:bodyPr wrap="square" rtlCol="0">
            <a:spAutoFit/>
          </a:bodyPr>
          <a:lstStyle/>
          <a:p>
            <a:r>
              <a:rPr lang="en-US" dirty="0"/>
              <a:t>This method checks if a player has been added to the map array by counting the number of player parts within the array and setting a conditional statement of whether its less than 1. If not, it returns a </a:t>
            </a:r>
            <a:r>
              <a:rPr lang="en-US" dirty="0" err="1"/>
              <a:t>boolean</a:t>
            </a:r>
            <a:r>
              <a:rPr lang="en-US" dirty="0"/>
              <a:t> value of False. A player on a goal still counts as whether a player exists on the map.</a:t>
            </a:r>
            <a:endParaRPr lang="en-NZ" dirty="0"/>
          </a:p>
        </p:txBody>
      </p:sp>
      <p:pic>
        <p:nvPicPr>
          <p:cNvPr id="5" name="Picture 4">
            <a:extLst>
              <a:ext uri="{FF2B5EF4-FFF2-40B4-BE49-F238E27FC236}">
                <a16:creationId xmlns:a16="http://schemas.microsoft.com/office/drawing/2014/main" id="{0E25A7ED-2084-455F-8875-4D02EC59A9B8}"/>
              </a:ext>
            </a:extLst>
          </p:cNvPr>
          <p:cNvPicPr>
            <a:picLocks noChangeAspect="1"/>
          </p:cNvPicPr>
          <p:nvPr/>
        </p:nvPicPr>
        <p:blipFill>
          <a:blip r:embed="rId2"/>
          <a:stretch>
            <a:fillRect/>
          </a:stretch>
        </p:blipFill>
        <p:spPr>
          <a:xfrm>
            <a:off x="1039489" y="2821192"/>
            <a:ext cx="6255731" cy="1927930"/>
          </a:xfrm>
          <a:prstGeom prst="rect">
            <a:avLst/>
          </a:prstGeom>
        </p:spPr>
      </p:pic>
      <p:sp>
        <p:nvSpPr>
          <p:cNvPr id="8" name="TextBox 7">
            <a:extLst>
              <a:ext uri="{FF2B5EF4-FFF2-40B4-BE49-F238E27FC236}">
                <a16:creationId xmlns:a16="http://schemas.microsoft.com/office/drawing/2014/main" id="{AEA6ABD8-6820-48FA-BCB5-52AB7484DC8B}"/>
              </a:ext>
            </a:extLst>
          </p:cNvPr>
          <p:cNvSpPr txBox="1"/>
          <p:nvPr/>
        </p:nvSpPr>
        <p:spPr>
          <a:xfrm>
            <a:off x="1039489" y="2513415"/>
            <a:ext cx="3605784"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pic>
        <p:nvPicPr>
          <p:cNvPr id="9" name="Picture 8">
            <a:extLst>
              <a:ext uri="{FF2B5EF4-FFF2-40B4-BE49-F238E27FC236}">
                <a16:creationId xmlns:a16="http://schemas.microsoft.com/office/drawing/2014/main" id="{21F720ED-9A1F-40C3-9D49-2322CA783EAA}"/>
              </a:ext>
            </a:extLst>
          </p:cNvPr>
          <p:cNvPicPr>
            <a:picLocks noChangeAspect="1"/>
          </p:cNvPicPr>
          <p:nvPr/>
        </p:nvPicPr>
        <p:blipFill>
          <a:blip r:embed="rId3"/>
          <a:stretch>
            <a:fillRect/>
          </a:stretch>
        </p:blipFill>
        <p:spPr>
          <a:xfrm>
            <a:off x="7963580" y="2821192"/>
            <a:ext cx="2447925" cy="1981200"/>
          </a:xfrm>
          <a:prstGeom prst="rect">
            <a:avLst/>
          </a:prstGeom>
        </p:spPr>
      </p:pic>
      <p:sp>
        <p:nvSpPr>
          <p:cNvPr id="10" name="TextBox 9">
            <a:extLst>
              <a:ext uri="{FF2B5EF4-FFF2-40B4-BE49-F238E27FC236}">
                <a16:creationId xmlns:a16="http://schemas.microsoft.com/office/drawing/2014/main" id="{0BD1D6EF-13BB-42A5-AA0D-49EEF086A283}"/>
              </a:ext>
            </a:extLst>
          </p:cNvPr>
          <p:cNvSpPr txBox="1"/>
          <p:nvPr/>
        </p:nvSpPr>
        <p:spPr>
          <a:xfrm>
            <a:off x="7963580" y="2513415"/>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
        <p:nvSpPr>
          <p:cNvPr id="11" name="TextBox 10">
            <a:extLst>
              <a:ext uri="{FF2B5EF4-FFF2-40B4-BE49-F238E27FC236}">
                <a16:creationId xmlns:a16="http://schemas.microsoft.com/office/drawing/2014/main" id="{AD32F0F2-BCA8-463C-85C4-DE643DB62281}"/>
              </a:ext>
            </a:extLst>
          </p:cNvPr>
          <p:cNvSpPr txBox="1"/>
          <p:nvPr/>
        </p:nvSpPr>
        <p:spPr>
          <a:xfrm>
            <a:off x="7963580" y="4802392"/>
            <a:ext cx="2447925" cy="1077218"/>
          </a:xfrm>
          <a:prstGeom prst="rect">
            <a:avLst/>
          </a:prstGeom>
          <a:noFill/>
        </p:spPr>
        <p:txBody>
          <a:bodyPr wrap="square" rtlCol="0">
            <a:spAutoFit/>
          </a:bodyPr>
          <a:lstStyle/>
          <a:p>
            <a:r>
              <a:rPr lang="en-US" sz="1600" dirty="0"/>
              <a:t>A method that gets called which counts the number of a specific part in the map array.</a:t>
            </a:r>
            <a:endParaRPr lang="en-NZ" sz="1600" dirty="0"/>
          </a:p>
        </p:txBody>
      </p:sp>
    </p:spTree>
    <p:extLst>
      <p:ext uri="{BB962C8B-B14F-4D97-AF65-F5344CB8AC3E}">
        <p14:creationId xmlns:p14="http://schemas.microsoft.com/office/powerpoint/2010/main" val="35752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a:xfrm>
            <a:off x="601287" y="329045"/>
            <a:ext cx="10989425" cy="884613"/>
          </a:xfrm>
        </p:spPr>
        <p:txBody>
          <a:bodyPr>
            <a:normAutofit fontScale="90000"/>
          </a:bodyPr>
          <a:lstStyle/>
          <a:p>
            <a:pPr marL="45720" lvl="0"/>
            <a:r>
              <a:rPr lang="en-US" dirty="0"/>
              <a:t>14. Map Validation– user must add only one player </a:t>
            </a:r>
          </a:p>
        </p:txBody>
      </p:sp>
      <p:sp>
        <p:nvSpPr>
          <p:cNvPr id="4" name="TextBox 3">
            <a:extLst>
              <a:ext uri="{FF2B5EF4-FFF2-40B4-BE49-F238E27FC236}">
                <a16:creationId xmlns:a16="http://schemas.microsoft.com/office/drawing/2014/main" id="{69BCEF6A-241B-4D2E-B1F9-70571C15A259}"/>
              </a:ext>
            </a:extLst>
          </p:cNvPr>
          <p:cNvSpPr txBox="1"/>
          <p:nvPr/>
        </p:nvSpPr>
        <p:spPr>
          <a:xfrm>
            <a:off x="809806" y="1332982"/>
            <a:ext cx="8633451" cy="1200329"/>
          </a:xfrm>
          <a:prstGeom prst="rect">
            <a:avLst/>
          </a:prstGeom>
          <a:noFill/>
        </p:spPr>
        <p:txBody>
          <a:bodyPr wrap="square" rtlCol="0">
            <a:spAutoFit/>
          </a:bodyPr>
          <a:lstStyle/>
          <a:p>
            <a:r>
              <a:rPr lang="en-US" dirty="0"/>
              <a:t>The </a:t>
            </a:r>
            <a:r>
              <a:rPr lang="en-US" dirty="0" err="1"/>
              <a:t>CheckMultiplePlayers</a:t>
            </a:r>
            <a:r>
              <a:rPr lang="en-US" dirty="0"/>
              <a:t>() method counts the number of player parts and </a:t>
            </a:r>
            <a:r>
              <a:rPr lang="en-US" dirty="0" err="1"/>
              <a:t>playerOnGoal</a:t>
            </a:r>
            <a:r>
              <a:rPr lang="en-US" dirty="0"/>
              <a:t> parts in the map array and sets a conditional if/else statement that if there’s more than one, it returns a </a:t>
            </a:r>
            <a:r>
              <a:rPr lang="en-US" dirty="0" err="1"/>
              <a:t>boolen</a:t>
            </a:r>
            <a:r>
              <a:rPr lang="en-US" dirty="0"/>
              <a:t> value of False which indicates that the map is invalid.</a:t>
            </a:r>
            <a:endParaRPr lang="en-NZ" dirty="0"/>
          </a:p>
        </p:txBody>
      </p:sp>
      <p:pic>
        <p:nvPicPr>
          <p:cNvPr id="10" name="Content Placeholder 9">
            <a:extLst>
              <a:ext uri="{FF2B5EF4-FFF2-40B4-BE49-F238E27FC236}">
                <a16:creationId xmlns:a16="http://schemas.microsoft.com/office/drawing/2014/main" id="{82D8BAB7-2093-4236-8038-98C1EB33123E}"/>
              </a:ext>
            </a:extLst>
          </p:cNvPr>
          <p:cNvPicPr>
            <a:picLocks noGrp="1" noChangeAspect="1"/>
          </p:cNvPicPr>
          <p:nvPr>
            <p:ph idx="1"/>
          </p:nvPr>
        </p:nvPicPr>
        <p:blipFill>
          <a:blip r:embed="rId2"/>
          <a:stretch>
            <a:fillRect/>
          </a:stretch>
        </p:blipFill>
        <p:spPr>
          <a:xfrm>
            <a:off x="1526573" y="3112812"/>
            <a:ext cx="5915025" cy="1828800"/>
          </a:xfrm>
          <a:prstGeom prst="rect">
            <a:avLst/>
          </a:prstGeom>
        </p:spPr>
      </p:pic>
      <p:sp>
        <p:nvSpPr>
          <p:cNvPr id="11" name="TextBox 10">
            <a:extLst>
              <a:ext uri="{FF2B5EF4-FFF2-40B4-BE49-F238E27FC236}">
                <a16:creationId xmlns:a16="http://schemas.microsoft.com/office/drawing/2014/main" id="{99941D62-BE14-43D0-A6C7-D43E81FC3809}"/>
              </a:ext>
            </a:extLst>
          </p:cNvPr>
          <p:cNvSpPr txBox="1"/>
          <p:nvPr/>
        </p:nvSpPr>
        <p:spPr>
          <a:xfrm>
            <a:off x="1526573" y="2805035"/>
            <a:ext cx="3605784"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pic>
        <p:nvPicPr>
          <p:cNvPr id="12" name="Picture 11">
            <a:extLst>
              <a:ext uri="{FF2B5EF4-FFF2-40B4-BE49-F238E27FC236}">
                <a16:creationId xmlns:a16="http://schemas.microsoft.com/office/drawing/2014/main" id="{B5DABBD3-5F0A-45C4-8744-0EA702F19D14}"/>
              </a:ext>
            </a:extLst>
          </p:cNvPr>
          <p:cNvPicPr>
            <a:picLocks noChangeAspect="1"/>
          </p:cNvPicPr>
          <p:nvPr/>
        </p:nvPicPr>
        <p:blipFill>
          <a:blip r:embed="rId3"/>
          <a:stretch>
            <a:fillRect/>
          </a:stretch>
        </p:blipFill>
        <p:spPr>
          <a:xfrm>
            <a:off x="8157530" y="2960412"/>
            <a:ext cx="2447925" cy="1981200"/>
          </a:xfrm>
          <a:prstGeom prst="rect">
            <a:avLst/>
          </a:prstGeom>
        </p:spPr>
      </p:pic>
      <p:sp>
        <p:nvSpPr>
          <p:cNvPr id="13" name="TextBox 12">
            <a:extLst>
              <a:ext uri="{FF2B5EF4-FFF2-40B4-BE49-F238E27FC236}">
                <a16:creationId xmlns:a16="http://schemas.microsoft.com/office/drawing/2014/main" id="{A13468D4-252A-418A-A2B2-9516CF8AEF0D}"/>
              </a:ext>
            </a:extLst>
          </p:cNvPr>
          <p:cNvSpPr txBox="1"/>
          <p:nvPr/>
        </p:nvSpPr>
        <p:spPr>
          <a:xfrm>
            <a:off x="8157530" y="2652635"/>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
        <p:nvSpPr>
          <p:cNvPr id="14" name="TextBox 13">
            <a:extLst>
              <a:ext uri="{FF2B5EF4-FFF2-40B4-BE49-F238E27FC236}">
                <a16:creationId xmlns:a16="http://schemas.microsoft.com/office/drawing/2014/main" id="{A97017FD-48E5-4E12-BFC8-4573AC85CFB9}"/>
              </a:ext>
            </a:extLst>
          </p:cNvPr>
          <p:cNvSpPr txBox="1"/>
          <p:nvPr/>
        </p:nvSpPr>
        <p:spPr>
          <a:xfrm>
            <a:off x="8157530" y="4941612"/>
            <a:ext cx="2447925" cy="1077218"/>
          </a:xfrm>
          <a:prstGeom prst="rect">
            <a:avLst/>
          </a:prstGeom>
          <a:noFill/>
        </p:spPr>
        <p:txBody>
          <a:bodyPr wrap="square" rtlCol="0">
            <a:spAutoFit/>
          </a:bodyPr>
          <a:lstStyle/>
          <a:p>
            <a:r>
              <a:rPr lang="en-US" sz="1600" dirty="0"/>
              <a:t>A method that gets called which counts the number of a specific part in the map array.</a:t>
            </a:r>
            <a:endParaRPr lang="en-NZ" sz="1600" dirty="0"/>
          </a:p>
        </p:txBody>
      </p:sp>
    </p:spTree>
    <p:extLst>
      <p:ext uri="{BB962C8B-B14F-4D97-AF65-F5344CB8AC3E}">
        <p14:creationId xmlns:p14="http://schemas.microsoft.com/office/powerpoint/2010/main" val="419220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p:txBody>
          <a:bodyPr/>
          <a:lstStyle/>
          <a:p>
            <a:pPr marL="45720" lvl="0"/>
            <a:r>
              <a:rPr lang="en-US" dirty="0"/>
              <a:t>15. Map Validation– there must be at least one block</a:t>
            </a:r>
          </a:p>
        </p:txBody>
      </p:sp>
      <p:sp>
        <p:nvSpPr>
          <p:cNvPr id="7" name="TextBox 6">
            <a:extLst>
              <a:ext uri="{FF2B5EF4-FFF2-40B4-BE49-F238E27FC236}">
                <a16:creationId xmlns:a16="http://schemas.microsoft.com/office/drawing/2014/main" id="{4EFE5031-9296-4554-87B4-904889B7AF98}"/>
              </a:ext>
            </a:extLst>
          </p:cNvPr>
          <p:cNvSpPr txBox="1"/>
          <p:nvPr/>
        </p:nvSpPr>
        <p:spPr>
          <a:xfrm>
            <a:off x="1295400" y="1696242"/>
            <a:ext cx="9287555" cy="923330"/>
          </a:xfrm>
          <a:prstGeom prst="rect">
            <a:avLst/>
          </a:prstGeom>
          <a:noFill/>
        </p:spPr>
        <p:txBody>
          <a:bodyPr wrap="square" rtlCol="0">
            <a:spAutoFit/>
          </a:bodyPr>
          <a:lstStyle/>
          <a:p>
            <a:r>
              <a:rPr lang="en-US" dirty="0"/>
              <a:t>The </a:t>
            </a:r>
            <a:r>
              <a:rPr lang="en-US" dirty="0" err="1"/>
              <a:t>CheckIfBlockExists</a:t>
            </a:r>
            <a:r>
              <a:rPr lang="en-US" dirty="0"/>
              <a:t>() method validates if there is at least one block in the map array. If the </a:t>
            </a:r>
            <a:r>
              <a:rPr lang="en-US" dirty="0" err="1"/>
              <a:t>CountItems</a:t>
            </a:r>
            <a:r>
              <a:rPr lang="en-US" dirty="0"/>
              <a:t>() method gives a result that there is less than 1 (or zero) block/</a:t>
            </a:r>
            <a:r>
              <a:rPr lang="en-US" dirty="0" err="1"/>
              <a:t>blockOnGoal</a:t>
            </a:r>
            <a:r>
              <a:rPr lang="en-US" dirty="0"/>
              <a:t> parts, then a Boolean value of False is returned indicating that its invalid.</a:t>
            </a:r>
            <a:endParaRPr lang="en-NZ" dirty="0"/>
          </a:p>
        </p:txBody>
      </p:sp>
      <p:pic>
        <p:nvPicPr>
          <p:cNvPr id="9" name="Picture 8">
            <a:extLst>
              <a:ext uri="{FF2B5EF4-FFF2-40B4-BE49-F238E27FC236}">
                <a16:creationId xmlns:a16="http://schemas.microsoft.com/office/drawing/2014/main" id="{1DA7F800-B758-4059-B786-B1D4A093EEA5}"/>
              </a:ext>
            </a:extLst>
          </p:cNvPr>
          <p:cNvPicPr>
            <a:picLocks noChangeAspect="1"/>
          </p:cNvPicPr>
          <p:nvPr/>
        </p:nvPicPr>
        <p:blipFill>
          <a:blip r:embed="rId2"/>
          <a:stretch>
            <a:fillRect/>
          </a:stretch>
        </p:blipFill>
        <p:spPr>
          <a:xfrm>
            <a:off x="8007123" y="3031301"/>
            <a:ext cx="2447925" cy="1981200"/>
          </a:xfrm>
          <a:prstGeom prst="rect">
            <a:avLst/>
          </a:prstGeom>
        </p:spPr>
      </p:pic>
      <p:sp>
        <p:nvSpPr>
          <p:cNvPr id="10" name="TextBox 9">
            <a:extLst>
              <a:ext uri="{FF2B5EF4-FFF2-40B4-BE49-F238E27FC236}">
                <a16:creationId xmlns:a16="http://schemas.microsoft.com/office/drawing/2014/main" id="{C2EBC9AA-430C-4F9A-A535-19367735401D}"/>
              </a:ext>
            </a:extLst>
          </p:cNvPr>
          <p:cNvSpPr txBox="1"/>
          <p:nvPr/>
        </p:nvSpPr>
        <p:spPr>
          <a:xfrm>
            <a:off x="8007123" y="2723524"/>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
        <p:nvSpPr>
          <p:cNvPr id="11" name="TextBox 10">
            <a:extLst>
              <a:ext uri="{FF2B5EF4-FFF2-40B4-BE49-F238E27FC236}">
                <a16:creationId xmlns:a16="http://schemas.microsoft.com/office/drawing/2014/main" id="{E73909CC-A394-48CF-84AD-A1F21F72008D}"/>
              </a:ext>
            </a:extLst>
          </p:cNvPr>
          <p:cNvSpPr txBox="1"/>
          <p:nvPr/>
        </p:nvSpPr>
        <p:spPr>
          <a:xfrm>
            <a:off x="8007123" y="5012501"/>
            <a:ext cx="2447925" cy="1077218"/>
          </a:xfrm>
          <a:prstGeom prst="rect">
            <a:avLst/>
          </a:prstGeom>
          <a:noFill/>
        </p:spPr>
        <p:txBody>
          <a:bodyPr wrap="square" rtlCol="0">
            <a:spAutoFit/>
          </a:bodyPr>
          <a:lstStyle/>
          <a:p>
            <a:r>
              <a:rPr lang="en-US" sz="1600" dirty="0"/>
              <a:t>A method that gets called which counts the number of a specific part in the map array.</a:t>
            </a:r>
            <a:endParaRPr lang="en-NZ" sz="1600" dirty="0"/>
          </a:p>
        </p:txBody>
      </p:sp>
      <p:pic>
        <p:nvPicPr>
          <p:cNvPr id="12" name="Picture 11">
            <a:extLst>
              <a:ext uri="{FF2B5EF4-FFF2-40B4-BE49-F238E27FC236}">
                <a16:creationId xmlns:a16="http://schemas.microsoft.com/office/drawing/2014/main" id="{CEB661F8-BA26-4D2D-883D-6A67620277FC}"/>
              </a:ext>
            </a:extLst>
          </p:cNvPr>
          <p:cNvPicPr>
            <a:picLocks noChangeAspect="1"/>
          </p:cNvPicPr>
          <p:nvPr/>
        </p:nvPicPr>
        <p:blipFill>
          <a:blip r:embed="rId3"/>
          <a:stretch>
            <a:fillRect/>
          </a:stretch>
        </p:blipFill>
        <p:spPr>
          <a:xfrm>
            <a:off x="1609044" y="3112263"/>
            <a:ext cx="5838825" cy="1819275"/>
          </a:xfrm>
          <a:prstGeom prst="rect">
            <a:avLst/>
          </a:prstGeom>
        </p:spPr>
      </p:pic>
      <p:sp>
        <p:nvSpPr>
          <p:cNvPr id="13" name="TextBox 12">
            <a:extLst>
              <a:ext uri="{FF2B5EF4-FFF2-40B4-BE49-F238E27FC236}">
                <a16:creationId xmlns:a16="http://schemas.microsoft.com/office/drawing/2014/main" id="{45A34F0E-7F28-42E3-BA14-A5ACA8A294F9}"/>
              </a:ext>
            </a:extLst>
          </p:cNvPr>
          <p:cNvSpPr txBox="1"/>
          <p:nvPr/>
        </p:nvSpPr>
        <p:spPr>
          <a:xfrm>
            <a:off x="1609044" y="2804486"/>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Tree>
    <p:extLst>
      <p:ext uri="{BB962C8B-B14F-4D97-AF65-F5344CB8AC3E}">
        <p14:creationId xmlns:p14="http://schemas.microsoft.com/office/powerpoint/2010/main" val="107941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p:txBody>
          <a:bodyPr>
            <a:normAutofit/>
          </a:bodyPr>
          <a:lstStyle/>
          <a:p>
            <a:r>
              <a:rPr lang="en-US" dirty="0"/>
              <a:t>16. Map Validation– user must add an equal number of blocks and goals</a:t>
            </a:r>
            <a:endParaRPr lang="en-NZ" dirty="0"/>
          </a:p>
        </p:txBody>
      </p:sp>
      <p:sp>
        <p:nvSpPr>
          <p:cNvPr id="8" name="TextBox 7">
            <a:extLst>
              <a:ext uri="{FF2B5EF4-FFF2-40B4-BE49-F238E27FC236}">
                <a16:creationId xmlns:a16="http://schemas.microsoft.com/office/drawing/2014/main" id="{2C8D0FB8-888F-4803-9F6F-7A81789BA030}"/>
              </a:ext>
            </a:extLst>
          </p:cNvPr>
          <p:cNvSpPr txBox="1"/>
          <p:nvPr/>
        </p:nvSpPr>
        <p:spPr>
          <a:xfrm>
            <a:off x="1295400" y="1696242"/>
            <a:ext cx="9287555" cy="923330"/>
          </a:xfrm>
          <a:prstGeom prst="rect">
            <a:avLst/>
          </a:prstGeom>
          <a:noFill/>
        </p:spPr>
        <p:txBody>
          <a:bodyPr wrap="square" rtlCol="0">
            <a:spAutoFit/>
          </a:bodyPr>
          <a:lstStyle/>
          <a:p>
            <a:r>
              <a:rPr lang="en-US" dirty="0"/>
              <a:t>The </a:t>
            </a:r>
            <a:r>
              <a:rPr lang="en-US" dirty="0" err="1"/>
              <a:t>CheckIfGEqualBlocksAndGoals</a:t>
            </a:r>
            <a:r>
              <a:rPr lang="en-US" dirty="0"/>
              <a:t>() method validates if there is an equal amount of blocks and goals in the map array. If the number of goals does not equal the number of blocks, the method returns a Boolean value of False and then indicating that the map array is invalid.</a:t>
            </a:r>
            <a:endParaRPr lang="en-NZ" dirty="0"/>
          </a:p>
        </p:txBody>
      </p:sp>
      <p:pic>
        <p:nvPicPr>
          <p:cNvPr id="9" name="Picture 8">
            <a:extLst>
              <a:ext uri="{FF2B5EF4-FFF2-40B4-BE49-F238E27FC236}">
                <a16:creationId xmlns:a16="http://schemas.microsoft.com/office/drawing/2014/main" id="{A7F89F53-2EB7-4284-AD91-3C5D8F6238E2}"/>
              </a:ext>
            </a:extLst>
          </p:cNvPr>
          <p:cNvPicPr>
            <a:picLocks noChangeAspect="1"/>
          </p:cNvPicPr>
          <p:nvPr/>
        </p:nvPicPr>
        <p:blipFill>
          <a:blip r:embed="rId2"/>
          <a:stretch>
            <a:fillRect/>
          </a:stretch>
        </p:blipFill>
        <p:spPr>
          <a:xfrm>
            <a:off x="8007123" y="3031301"/>
            <a:ext cx="2447925" cy="1981200"/>
          </a:xfrm>
          <a:prstGeom prst="rect">
            <a:avLst/>
          </a:prstGeom>
        </p:spPr>
      </p:pic>
      <p:sp>
        <p:nvSpPr>
          <p:cNvPr id="10" name="TextBox 9">
            <a:extLst>
              <a:ext uri="{FF2B5EF4-FFF2-40B4-BE49-F238E27FC236}">
                <a16:creationId xmlns:a16="http://schemas.microsoft.com/office/drawing/2014/main" id="{98934667-3226-4140-B36C-BCBF876A60F4}"/>
              </a:ext>
            </a:extLst>
          </p:cNvPr>
          <p:cNvSpPr txBox="1"/>
          <p:nvPr/>
        </p:nvSpPr>
        <p:spPr>
          <a:xfrm>
            <a:off x="8007123" y="2723524"/>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
        <p:nvSpPr>
          <p:cNvPr id="11" name="TextBox 10">
            <a:extLst>
              <a:ext uri="{FF2B5EF4-FFF2-40B4-BE49-F238E27FC236}">
                <a16:creationId xmlns:a16="http://schemas.microsoft.com/office/drawing/2014/main" id="{D40A5978-157F-4B19-88D1-093FEB782788}"/>
              </a:ext>
            </a:extLst>
          </p:cNvPr>
          <p:cNvSpPr txBox="1"/>
          <p:nvPr/>
        </p:nvSpPr>
        <p:spPr>
          <a:xfrm>
            <a:off x="8007123" y="5012501"/>
            <a:ext cx="2447925" cy="1077218"/>
          </a:xfrm>
          <a:prstGeom prst="rect">
            <a:avLst/>
          </a:prstGeom>
          <a:noFill/>
        </p:spPr>
        <p:txBody>
          <a:bodyPr wrap="square" rtlCol="0">
            <a:spAutoFit/>
          </a:bodyPr>
          <a:lstStyle/>
          <a:p>
            <a:r>
              <a:rPr lang="en-US" sz="1600" dirty="0"/>
              <a:t>A method that gets called which counts the number of a specific part in the map array.</a:t>
            </a:r>
            <a:endParaRPr lang="en-NZ" sz="1600" dirty="0"/>
          </a:p>
        </p:txBody>
      </p:sp>
      <p:pic>
        <p:nvPicPr>
          <p:cNvPr id="14" name="Picture 13">
            <a:extLst>
              <a:ext uri="{FF2B5EF4-FFF2-40B4-BE49-F238E27FC236}">
                <a16:creationId xmlns:a16="http://schemas.microsoft.com/office/drawing/2014/main" id="{005BD4D5-7F2F-44CA-8DF2-EDDB5DE5D3B6}"/>
              </a:ext>
            </a:extLst>
          </p:cNvPr>
          <p:cNvPicPr>
            <a:picLocks noChangeAspect="1"/>
          </p:cNvPicPr>
          <p:nvPr/>
        </p:nvPicPr>
        <p:blipFill>
          <a:blip r:embed="rId3"/>
          <a:stretch>
            <a:fillRect/>
          </a:stretch>
        </p:blipFill>
        <p:spPr>
          <a:xfrm>
            <a:off x="1456644" y="3031301"/>
            <a:ext cx="6143625" cy="2590800"/>
          </a:xfrm>
          <a:prstGeom prst="rect">
            <a:avLst/>
          </a:prstGeom>
        </p:spPr>
      </p:pic>
      <p:sp>
        <p:nvSpPr>
          <p:cNvPr id="15" name="TextBox 14">
            <a:extLst>
              <a:ext uri="{FF2B5EF4-FFF2-40B4-BE49-F238E27FC236}">
                <a16:creationId xmlns:a16="http://schemas.microsoft.com/office/drawing/2014/main" id="{02E4D5D3-04CB-4A78-8D82-1B54F659E13B}"/>
              </a:ext>
            </a:extLst>
          </p:cNvPr>
          <p:cNvSpPr txBox="1"/>
          <p:nvPr/>
        </p:nvSpPr>
        <p:spPr>
          <a:xfrm>
            <a:off x="1456644" y="2695939"/>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Tree>
    <p:extLst>
      <p:ext uri="{BB962C8B-B14F-4D97-AF65-F5344CB8AC3E}">
        <p14:creationId xmlns:p14="http://schemas.microsoft.com/office/powerpoint/2010/main" val="36101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p:txBody>
          <a:bodyPr>
            <a:normAutofit/>
          </a:bodyPr>
          <a:lstStyle/>
          <a:p>
            <a:pPr marL="45720" lvl="0"/>
            <a:r>
              <a:rPr lang="en-US" dirty="0"/>
              <a:t>17. Map Validation – there must be at least one goal</a:t>
            </a:r>
          </a:p>
        </p:txBody>
      </p:sp>
      <p:sp>
        <p:nvSpPr>
          <p:cNvPr id="8" name="TextBox 7">
            <a:extLst>
              <a:ext uri="{FF2B5EF4-FFF2-40B4-BE49-F238E27FC236}">
                <a16:creationId xmlns:a16="http://schemas.microsoft.com/office/drawing/2014/main" id="{2C8D0FB8-888F-4803-9F6F-7A81789BA030}"/>
              </a:ext>
            </a:extLst>
          </p:cNvPr>
          <p:cNvSpPr txBox="1"/>
          <p:nvPr/>
        </p:nvSpPr>
        <p:spPr>
          <a:xfrm>
            <a:off x="1295400" y="1696242"/>
            <a:ext cx="9287555" cy="923330"/>
          </a:xfrm>
          <a:prstGeom prst="rect">
            <a:avLst/>
          </a:prstGeom>
          <a:noFill/>
        </p:spPr>
        <p:txBody>
          <a:bodyPr wrap="square" rtlCol="0">
            <a:spAutoFit/>
          </a:bodyPr>
          <a:lstStyle/>
          <a:p>
            <a:r>
              <a:rPr lang="en-US" dirty="0"/>
              <a:t>The </a:t>
            </a:r>
            <a:r>
              <a:rPr lang="en-US" dirty="0" err="1"/>
              <a:t>CheckIfNoGoals</a:t>
            </a:r>
            <a:r>
              <a:rPr lang="en-US" dirty="0"/>
              <a:t>() method validates if there is at least one goal in the map array. If the number of goals is less than one, the method returns a Boolean value of True and then indicating that the map array is invalid.</a:t>
            </a:r>
            <a:endParaRPr lang="en-NZ" dirty="0"/>
          </a:p>
        </p:txBody>
      </p:sp>
      <p:pic>
        <p:nvPicPr>
          <p:cNvPr id="9" name="Picture 8">
            <a:extLst>
              <a:ext uri="{FF2B5EF4-FFF2-40B4-BE49-F238E27FC236}">
                <a16:creationId xmlns:a16="http://schemas.microsoft.com/office/drawing/2014/main" id="{A7F89F53-2EB7-4284-AD91-3C5D8F6238E2}"/>
              </a:ext>
            </a:extLst>
          </p:cNvPr>
          <p:cNvPicPr>
            <a:picLocks noChangeAspect="1"/>
          </p:cNvPicPr>
          <p:nvPr/>
        </p:nvPicPr>
        <p:blipFill>
          <a:blip r:embed="rId2"/>
          <a:stretch>
            <a:fillRect/>
          </a:stretch>
        </p:blipFill>
        <p:spPr>
          <a:xfrm>
            <a:off x="8007123" y="3031301"/>
            <a:ext cx="2447925" cy="1981200"/>
          </a:xfrm>
          <a:prstGeom prst="rect">
            <a:avLst/>
          </a:prstGeom>
        </p:spPr>
      </p:pic>
      <p:sp>
        <p:nvSpPr>
          <p:cNvPr id="10" name="TextBox 9">
            <a:extLst>
              <a:ext uri="{FF2B5EF4-FFF2-40B4-BE49-F238E27FC236}">
                <a16:creationId xmlns:a16="http://schemas.microsoft.com/office/drawing/2014/main" id="{98934667-3226-4140-B36C-BCBF876A60F4}"/>
              </a:ext>
            </a:extLst>
          </p:cNvPr>
          <p:cNvSpPr txBox="1"/>
          <p:nvPr/>
        </p:nvSpPr>
        <p:spPr>
          <a:xfrm>
            <a:off x="8007123" y="2723524"/>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
        <p:nvSpPr>
          <p:cNvPr id="11" name="TextBox 10">
            <a:extLst>
              <a:ext uri="{FF2B5EF4-FFF2-40B4-BE49-F238E27FC236}">
                <a16:creationId xmlns:a16="http://schemas.microsoft.com/office/drawing/2014/main" id="{D40A5978-157F-4B19-88D1-093FEB782788}"/>
              </a:ext>
            </a:extLst>
          </p:cNvPr>
          <p:cNvSpPr txBox="1"/>
          <p:nvPr/>
        </p:nvSpPr>
        <p:spPr>
          <a:xfrm>
            <a:off x="8007123" y="5012501"/>
            <a:ext cx="2447925" cy="1077218"/>
          </a:xfrm>
          <a:prstGeom prst="rect">
            <a:avLst/>
          </a:prstGeom>
          <a:noFill/>
        </p:spPr>
        <p:txBody>
          <a:bodyPr wrap="square" rtlCol="0">
            <a:spAutoFit/>
          </a:bodyPr>
          <a:lstStyle/>
          <a:p>
            <a:r>
              <a:rPr lang="en-US" sz="1600" dirty="0"/>
              <a:t>A method that gets called which counts the number of a specific part in the map array.</a:t>
            </a:r>
            <a:endParaRPr lang="en-NZ" sz="1600" dirty="0"/>
          </a:p>
        </p:txBody>
      </p:sp>
      <p:pic>
        <p:nvPicPr>
          <p:cNvPr id="4" name="Picture 3">
            <a:extLst>
              <a:ext uri="{FF2B5EF4-FFF2-40B4-BE49-F238E27FC236}">
                <a16:creationId xmlns:a16="http://schemas.microsoft.com/office/drawing/2014/main" id="{49E0D24D-0778-4917-9494-1AD0A8D96514}"/>
              </a:ext>
            </a:extLst>
          </p:cNvPr>
          <p:cNvPicPr>
            <a:picLocks noChangeAspect="1"/>
          </p:cNvPicPr>
          <p:nvPr/>
        </p:nvPicPr>
        <p:blipFill>
          <a:blip r:embed="rId3"/>
          <a:stretch>
            <a:fillRect/>
          </a:stretch>
        </p:blipFill>
        <p:spPr>
          <a:xfrm>
            <a:off x="2184628" y="3043041"/>
            <a:ext cx="4000500" cy="2390775"/>
          </a:xfrm>
          <a:prstGeom prst="rect">
            <a:avLst/>
          </a:prstGeom>
        </p:spPr>
      </p:pic>
      <p:sp>
        <p:nvSpPr>
          <p:cNvPr id="12" name="TextBox 11">
            <a:extLst>
              <a:ext uri="{FF2B5EF4-FFF2-40B4-BE49-F238E27FC236}">
                <a16:creationId xmlns:a16="http://schemas.microsoft.com/office/drawing/2014/main" id="{CBB93B45-0DD9-4469-99F1-D141F8454AA5}"/>
              </a:ext>
            </a:extLst>
          </p:cNvPr>
          <p:cNvSpPr txBox="1"/>
          <p:nvPr/>
        </p:nvSpPr>
        <p:spPr>
          <a:xfrm>
            <a:off x="2184628" y="2772138"/>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Tree>
    <p:extLst>
      <p:ext uri="{BB962C8B-B14F-4D97-AF65-F5344CB8AC3E}">
        <p14:creationId xmlns:p14="http://schemas.microsoft.com/office/powerpoint/2010/main" val="38193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a:xfrm>
            <a:off x="1295400" y="586973"/>
            <a:ext cx="9601200" cy="685800"/>
          </a:xfrm>
        </p:spPr>
        <p:txBody>
          <a:bodyPr>
            <a:normAutofit/>
          </a:bodyPr>
          <a:lstStyle/>
          <a:p>
            <a:pPr marL="45720"/>
            <a:r>
              <a:rPr lang="en-US" dirty="0"/>
              <a:t>18. Display error messages</a:t>
            </a:r>
          </a:p>
        </p:txBody>
      </p:sp>
      <p:sp>
        <p:nvSpPr>
          <p:cNvPr id="8" name="TextBox 7">
            <a:extLst>
              <a:ext uri="{FF2B5EF4-FFF2-40B4-BE49-F238E27FC236}">
                <a16:creationId xmlns:a16="http://schemas.microsoft.com/office/drawing/2014/main" id="{2C8D0FB8-888F-4803-9F6F-7A81789BA030}"/>
              </a:ext>
            </a:extLst>
          </p:cNvPr>
          <p:cNvSpPr txBox="1"/>
          <p:nvPr/>
        </p:nvSpPr>
        <p:spPr>
          <a:xfrm>
            <a:off x="1295400" y="1296117"/>
            <a:ext cx="9710057" cy="1754326"/>
          </a:xfrm>
          <a:prstGeom prst="rect">
            <a:avLst/>
          </a:prstGeom>
          <a:noFill/>
        </p:spPr>
        <p:txBody>
          <a:bodyPr wrap="square" rtlCol="0">
            <a:spAutoFit/>
          </a:bodyPr>
          <a:lstStyle/>
          <a:p>
            <a:r>
              <a:rPr lang="en-US" dirty="0"/>
              <a:t>Since there are 5 methods to validate certain aspects of the map, the </a:t>
            </a:r>
            <a:r>
              <a:rPr lang="en-US" dirty="0" err="1"/>
              <a:t>DisplayErrorMessages</a:t>
            </a:r>
            <a:r>
              <a:rPr lang="en-US" dirty="0"/>
              <a:t>() method can display 5 or less error messages.  The </a:t>
            </a:r>
            <a:r>
              <a:rPr lang="en-US" dirty="0" err="1"/>
              <a:t>MapErrors</a:t>
            </a:r>
            <a:r>
              <a:rPr lang="en-US" dirty="0"/>
              <a:t>() method sets the current map array which will be validated and sets a string array of 5 for any error messages. The </a:t>
            </a:r>
            <a:r>
              <a:rPr lang="en-US" dirty="0" err="1"/>
              <a:t>ErrorCheck</a:t>
            </a:r>
            <a:r>
              <a:rPr lang="en-US" dirty="0"/>
              <a:t>() method would execute because of </a:t>
            </a:r>
            <a:r>
              <a:rPr lang="en-US" dirty="0" err="1"/>
              <a:t>DisplayErrorMessages</a:t>
            </a:r>
            <a:r>
              <a:rPr lang="en-US" dirty="0"/>
              <a:t>() method and set indexes in the array to string messages where the Check…() methods have found an error. IF an error has not been found, the Errors array will be null. </a:t>
            </a:r>
            <a:endParaRPr lang="en-NZ" dirty="0"/>
          </a:p>
        </p:txBody>
      </p:sp>
      <p:sp>
        <p:nvSpPr>
          <p:cNvPr id="10" name="TextBox 9">
            <a:extLst>
              <a:ext uri="{FF2B5EF4-FFF2-40B4-BE49-F238E27FC236}">
                <a16:creationId xmlns:a16="http://schemas.microsoft.com/office/drawing/2014/main" id="{98934667-3226-4140-B36C-BCBF876A60F4}"/>
              </a:ext>
            </a:extLst>
          </p:cNvPr>
          <p:cNvSpPr txBox="1"/>
          <p:nvPr/>
        </p:nvSpPr>
        <p:spPr>
          <a:xfrm>
            <a:off x="6917234" y="2949994"/>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pic>
        <p:nvPicPr>
          <p:cNvPr id="3" name="Picture 2">
            <a:extLst>
              <a:ext uri="{FF2B5EF4-FFF2-40B4-BE49-F238E27FC236}">
                <a16:creationId xmlns:a16="http://schemas.microsoft.com/office/drawing/2014/main" id="{F72E1D56-09E3-4B44-84D6-6CF02AE1539E}"/>
              </a:ext>
            </a:extLst>
          </p:cNvPr>
          <p:cNvPicPr>
            <a:picLocks noChangeAspect="1"/>
          </p:cNvPicPr>
          <p:nvPr/>
        </p:nvPicPr>
        <p:blipFill>
          <a:blip r:embed="rId2"/>
          <a:stretch>
            <a:fillRect/>
          </a:stretch>
        </p:blipFill>
        <p:spPr>
          <a:xfrm>
            <a:off x="6917234" y="3275111"/>
            <a:ext cx="3025466" cy="2764900"/>
          </a:xfrm>
          <a:prstGeom prst="rect">
            <a:avLst/>
          </a:prstGeom>
        </p:spPr>
      </p:pic>
      <p:pic>
        <p:nvPicPr>
          <p:cNvPr id="5" name="Picture 4">
            <a:extLst>
              <a:ext uri="{FF2B5EF4-FFF2-40B4-BE49-F238E27FC236}">
                <a16:creationId xmlns:a16="http://schemas.microsoft.com/office/drawing/2014/main" id="{4322C82F-06D0-419A-A600-C1C0BD79F35D}"/>
              </a:ext>
            </a:extLst>
          </p:cNvPr>
          <p:cNvPicPr>
            <a:picLocks noChangeAspect="1"/>
          </p:cNvPicPr>
          <p:nvPr/>
        </p:nvPicPr>
        <p:blipFill>
          <a:blip r:embed="rId3"/>
          <a:stretch>
            <a:fillRect/>
          </a:stretch>
        </p:blipFill>
        <p:spPr>
          <a:xfrm>
            <a:off x="3954067" y="3582888"/>
            <a:ext cx="2419350" cy="895350"/>
          </a:xfrm>
          <a:prstGeom prst="rect">
            <a:avLst/>
          </a:prstGeom>
        </p:spPr>
      </p:pic>
      <p:pic>
        <p:nvPicPr>
          <p:cNvPr id="6" name="Picture 5">
            <a:extLst>
              <a:ext uri="{FF2B5EF4-FFF2-40B4-BE49-F238E27FC236}">
                <a16:creationId xmlns:a16="http://schemas.microsoft.com/office/drawing/2014/main" id="{635503BD-1744-4D36-B38E-33943820030F}"/>
              </a:ext>
            </a:extLst>
          </p:cNvPr>
          <p:cNvPicPr>
            <a:picLocks noChangeAspect="1"/>
          </p:cNvPicPr>
          <p:nvPr/>
        </p:nvPicPr>
        <p:blipFill>
          <a:blip r:embed="rId4"/>
          <a:stretch>
            <a:fillRect/>
          </a:stretch>
        </p:blipFill>
        <p:spPr>
          <a:xfrm>
            <a:off x="983116" y="3507801"/>
            <a:ext cx="2554741" cy="1012932"/>
          </a:xfrm>
          <a:prstGeom prst="rect">
            <a:avLst/>
          </a:prstGeom>
        </p:spPr>
      </p:pic>
      <p:sp>
        <p:nvSpPr>
          <p:cNvPr id="7" name="TextBox 6">
            <a:extLst>
              <a:ext uri="{FF2B5EF4-FFF2-40B4-BE49-F238E27FC236}">
                <a16:creationId xmlns:a16="http://schemas.microsoft.com/office/drawing/2014/main" id="{3D88B17E-6BF1-476C-A7D4-58E0CA5FA36E}"/>
              </a:ext>
            </a:extLst>
          </p:cNvPr>
          <p:cNvSpPr txBox="1"/>
          <p:nvPr/>
        </p:nvSpPr>
        <p:spPr>
          <a:xfrm>
            <a:off x="983116" y="4520733"/>
            <a:ext cx="2554741" cy="954107"/>
          </a:xfrm>
          <a:prstGeom prst="rect">
            <a:avLst/>
          </a:prstGeom>
          <a:noFill/>
        </p:spPr>
        <p:txBody>
          <a:bodyPr wrap="square" rtlCol="0">
            <a:spAutoFit/>
          </a:bodyPr>
          <a:lstStyle/>
          <a:p>
            <a:r>
              <a:rPr lang="en-US" sz="1400" dirty="0"/>
              <a:t>This method calls methods from Checker class to validate the map and receive any error messages if found.</a:t>
            </a:r>
            <a:endParaRPr lang="en-NZ" sz="1400" dirty="0"/>
          </a:p>
        </p:txBody>
      </p:sp>
      <p:sp>
        <p:nvSpPr>
          <p:cNvPr id="14" name="TextBox 13">
            <a:extLst>
              <a:ext uri="{FF2B5EF4-FFF2-40B4-BE49-F238E27FC236}">
                <a16:creationId xmlns:a16="http://schemas.microsoft.com/office/drawing/2014/main" id="{0392AE1F-E441-408C-A302-ECE13CA196CD}"/>
              </a:ext>
            </a:extLst>
          </p:cNvPr>
          <p:cNvSpPr txBox="1"/>
          <p:nvPr/>
        </p:nvSpPr>
        <p:spPr>
          <a:xfrm>
            <a:off x="983116" y="3200024"/>
            <a:ext cx="2447925" cy="307777"/>
          </a:xfrm>
          <a:prstGeom prst="rect">
            <a:avLst/>
          </a:prstGeom>
          <a:noFill/>
        </p:spPr>
        <p:txBody>
          <a:bodyPr wrap="square" rtlCol="0">
            <a:spAutoFit/>
          </a:bodyPr>
          <a:lstStyle/>
          <a:p>
            <a:r>
              <a:rPr lang="en-US" sz="1400" dirty="0"/>
              <a:t>From </a:t>
            </a:r>
            <a:r>
              <a:rPr lang="en-US" sz="1400" dirty="0" err="1"/>
              <a:t>LevelDesigner.cs</a:t>
            </a:r>
            <a:r>
              <a:rPr lang="en-US" sz="1400" dirty="0"/>
              <a:t>:</a:t>
            </a:r>
            <a:endParaRPr lang="en-NZ" sz="1400" dirty="0"/>
          </a:p>
        </p:txBody>
      </p:sp>
      <p:sp>
        <p:nvSpPr>
          <p:cNvPr id="15" name="TextBox 14">
            <a:extLst>
              <a:ext uri="{FF2B5EF4-FFF2-40B4-BE49-F238E27FC236}">
                <a16:creationId xmlns:a16="http://schemas.microsoft.com/office/drawing/2014/main" id="{168305CB-5123-487D-A1E0-30080B99A77A}"/>
              </a:ext>
            </a:extLst>
          </p:cNvPr>
          <p:cNvSpPr txBox="1"/>
          <p:nvPr/>
        </p:nvSpPr>
        <p:spPr>
          <a:xfrm>
            <a:off x="3874296" y="3275111"/>
            <a:ext cx="2447925" cy="307777"/>
          </a:xfrm>
          <a:prstGeom prst="rect">
            <a:avLst/>
          </a:prstGeom>
          <a:noFill/>
        </p:spPr>
        <p:txBody>
          <a:bodyPr wrap="square" rtlCol="0">
            <a:spAutoFit/>
          </a:bodyPr>
          <a:lstStyle/>
          <a:p>
            <a:r>
              <a:rPr lang="en-US" sz="1400" dirty="0"/>
              <a:t>From </a:t>
            </a:r>
            <a:r>
              <a:rPr lang="en-US" sz="1400" dirty="0" err="1"/>
              <a:t>Checker.cs</a:t>
            </a:r>
            <a:r>
              <a:rPr lang="en-US" sz="1400" dirty="0"/>
              <a:t>:</a:t>
            </a:r>
            <a:endParaRPr lang="en-NZ" sz="1400" dirty="0"/>
          </a:p>
        </p:txBody>
      </p:sp>
    </p:spTree>
    <p:extLst>
      <p:ext uri="{BB962C8B-B14F-4D97-AF65-F5344CB8AC3E}">
        <p14:creationId xmlns:p14="http://schemas.microsoft.com/office/powerpoint/2010/main" val="82189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a:xfrm>
            <a:off x="1295400" y="381000"/>
            <a:ext cx="9601200" cy="673677"/>
          </a:xfrm>
        </p:spPr>
        <p:txBody>
          <a:bodyPr>
            <a:normAutofit/>
          </a:bodyPr>
          <a:lstStyle/>
          <a:p>
            <a:r>
              <a:rPr lang="en-US" dirty="0"/>
              <a:t>19. Save a Level Creation</a:t>
            </a:r>
            <a:endParaRPr lang="en-NZ" dirty="0"/>
          </a:p>
        </p:txBody>
      </p:sp>
      <p:pic>
        <p:nvPicPr>
          <p:cNvPr id="8" name="Content Placeholder 7">
            <a:extLst>
              <a:ext uri="{FF2B5EF4-FFF2-40B4-BE49-F238E27FC236}">
                <a16:creationId xmlns:a16="http://schemas.microsoft.com/office/drawing/2014/main" id="{9AC20882-D317-42BF-9E72-8A5D88B1131F}"/>
              </a:ext>
            </a:extLst>
          </p:cNvPr>
          <p:cNvPicPr>
            <a:picLocks noGrp="1" noChangeAspect="1"/>
          </p:cNvPicPr>
          <p:nvPr>
            <p:ph idx="1"/>
          </p:nvPr>
        </p:nvPicPr>
        <p:blipFill>
          <a:blip r:embed="rId2"/>
          <a:stretch>
            <a:fillRect/>
          </a:stretch>
        </p:blipFill>
        <p:spPr>
          <a:xfrm>
            <a:off x="1295400" y="3098688"/>
            <a:ext cx="4606017" cy="1509535"/>
          </a:xfrm>
          <a:prstGeom prst="rect">
            <a:avLst/>
          </a:prstGeom>
        </p:spPr>
      </p:pic>
      <p:pic>
        <p:nvPicPr>
          <p:cNvPr id="9" name="Picture 8">
            <a:extLst>
              <a:ext uri="{FF2B5EF4-FFF2-40B4-BE49-F238E27FC236}">
                <a16:creationId xmlns:a16="http://schemas.microsoft.com/office/drawing/2014/main" id="{ABEA2929-0A9C-4F62-B395-37594B6B1DC0}"/>
              </a:ext>
            </a:extLst>
          </p:cNvPr>
          <p:cNvPicPr>
            <a:picLocks noChangeAspect="1"/>
          </p:cNvPicPr>
          <p:nvPr/>
        </p:nvPicPr>
        <p:blipFill>
          <a:blip r:embed="rId3"/>
          <a:stretch>
            <a:fillRect/>
          </a:stretch>
        </p:blipFill>
        <p:spPr>
          <a:xfrm>
            <a:off x="6938283" y="3049746"/>
            <a:ext cx="3664404" cy="1530190"/>
          </a:xfrm>
          <a:prstGeom prst="rect">
            <a:avLst/>
          </a:prstGeom>
        </p:spPr>
      </p:pic>
      <p:sp>
        <p:nvSpPr>
          <p:cNvPr id="10" name="TextBox 9">
            <a:extLst>
              <a:ext uri="{FF2B5EF4-FFF2-40B4-BE49-F238E27FC236}">
                <a16:creationId xmlns:a16="http://schemas.microsoft.com/office/drawing/2014/main" id="{F059AD20-0A98-4F99-AC77-4E7EFC91B29F}"/>
              </a:ext>
            </a:extLst>
          </p:cNvPr>
          <p:cNvSpPr txBox="1"/>
          <p:nvPr/>
        </p:nvSpPr>
        <p:spPr>
          <a:xfrm>
            <a:off x="1175657" y="1219200"/>
            <a:ext cx="8763000" cy="923330"/>
          </a:xfrm>
          <a:prstGeom prst="rect">
            <a:avLst/>
          </a:prstGeom>
          <a:noFill/>
        </p:spPr>
        <p:txBody>
          <a:bodyPr wrap="square" rtlCol="0">
            <a:spAutoFit/>
          </a:bodyPr>
          <a:lstStyle/>
          <a:p>
            <a:r>
              <a:rPr lang="en-US" dirty="0"/>
              <a:t>When saving a map creation, the </a:t>
            </a:r>
            <a:r>
              <a:rPr lang="en-US" dirty="0" err="1"/>
              <a:t>GetMap</a:t>
            </a:r>
            <a:r>
              <a:rPr lang="en-US" dirty="0"/>
              <a:t>() method will be called from the Controller to retrieve the current state of the map array containing all the parts in their current positions, and then be handled by the </a:t>
            </a:r>
            <a:r>
              <a:rPr lang="en-US" dirty="0" err="1"/>
              <a:t>FileHandler</a:t>
            </a:r>
            <a:r>
              <a:rPr lang="en-US" dirty="0"/>
              <a:t> to be saved as a txt file.</a:t>
            </a:r>
            <a:endParaRPr lang="en-NZ" dirty="0"/>
          </a:p>
        </p:txBody>
      </p:sp>
      <p:sp>
        <p:nvSpPr>
          <p:cNvPr id="11" name="TextBox 10">
            <a:extLst>
              <a:ext uri="{FF2B5EF4-FFF2-40B4-BE49-F238E27FC236}">
                <a16:creationId xmlns:a16="http://schemas.microsoft.com/office/drawing/2014/main" id="{8D9AFDD5-F804-49B5-81B4-6F820B8D800E}"/>
              </a:ext>
            </a:extLst>
          </p:cNvPr>
          <p:cNvSpPr txBox="1"/>
          <p:nvPr/>
        </p:nvSpPr>
        <p:spPr>
          <a:xfrm>
            <a:off x="1407659" y="2790911"/>
            <a:ext cx="2892198" cy="307777"/>
          </a:xfrm>
          <a:prstGeom prst="rect">
            <a:avLst/>
          </a:prstGeom>
          <a:noFill/>
        </p:spPr>
        <p:txBody>
          <a:bodyPr wrap="square" rtlCol="0">
            <a:spAutoFit/>
          </a:bodyPr>
          <a:lstStyle/>
          <a:p>
            <a:r>
              <a:rPr lang="en-US" sz="1400" dirty="0"/>
              <a:t>From </a:t>
            </a:r>
            <a:r>
              <a:rPr lang="en-US" sz="1400" dirty="0" err="1"/>
              <a:t>LevelDesignController.cs</a:t>
            </a:r>
            <a:r>
              <a:rPr lang="en-US" sz="1400" dirty="0"/>
              <a:t>:</a:t>
            </a:r>
            <a:endParaRPr lang="en-NZ" sz="1400" dirty="0"/>
          </a:p>
        </p:txBody>
      </p:sp>
      <p:sp>
        <p:nvSpPr>
          <p:cNvPr id="12" name="TextBox 11">
            <a:extLst>
              <a:ext uri="{FF2B5EF4-FFF2-40B4-BE49-F238E27FC236}">
                <a16:creationId xmlns:a16="http://schemas.microsoft.com/office/drawing/2014/main" id="{1B101CF1-F10C-40DF-9841-CE6B0AC7A1BF}"/>
              </a:ext>
            </a:extLst>
          </p:cNvPr>
          <p:cNvSpPr txBox="1"/>
          <p:nvPr/>
        </p:nvSpPr>
        <p:spPr>
          <a:xfrm>
            <a:off x="6938283" y="2727343"/>
            <a:ext cx="2892198" cy="307777"/>
          </a:xfrm>
          <a:prstGeom prst="rect">
            <a:avLst/>
          </a:prstGeom>
          <a:noFill/>
        </p:spPr>
        <p:txBody>
          <a:bodyPr wrap="square" rtlCol="0">
            <a:spAutoFit/>
          </a:bodyPr>
          <a:lstStyle/>
          <a:p>
            <a:r>
              <a:rPr lang="en-US" sz="1400" dirty="0"/>
              <a:t>From </a:t>
            </a:r>
            <a:r>
              <a:rPr lang="en-US" sz="1400" dirty="0" err="1"/>
              <a:t>LevelDesigner.cs</a:t>
            </a:r>
            <a:r>
              <a:rPr lang="en-US" sz="1400" dirty="0"/>
              <a:t>:</a:t>
            </a:r>
            <a:endParaRPr lang="en-NZ" sz="1400" dirty="0"/>
          </a:p>
        </p:txBody>
      </p:sp>
      <p:sp>
        <p:nvSpPr>
          <p:cNvPr id="13" name="TextBox 12">
            <a:extLst>
              <a:ext uri="{FF2B5EF4-FFF2-40B4-BE49-F238E27FC236}">
                <a16:creationId xmlns:a16="http://schemas.microsoft.com/office/drawing/2014/main" id="{B4D19D0E-300F-487C-9271-0DF7ED66CF2A}"/>
              </a:ext>
            </a:extLst>
          </p:cNvPr>
          <p:cNvSpPr txBox="1"/>
          <p:nvPr/>
        </p:nvSpPr>
        <p:spPr>
          <a:xfrm>
            <a:off x="1295399" y="4579936"/>
            <a:ext cx="4310743" cy="584775"/>
          </a:xfrm>
          <a:prstGeom prst="rect">
            <a:avLst/>
          </a:prstGeom>
          <a:noFill/>
        </p:spPr>
        <p:txBody>
          <a:bodyPr wrap="square" rtlCol="0">
            <a:spAutoFit/>
          </a:bodyPr>
          <a:lstStyle/>
          <a:p>
            <a:r>
              <a:rPr lang="en-US" sz="1600" dirty="0"/>
              <a:t>The Controller calls the method from the </a:t>
            </a:r>
            <a:r>
              <a:rPr lang="en-US" sz="1600" dirty="0" err="1"/>
              <a:t>LevelDesigner</a:t>
            </a:r>
            <a:r>
              <a:rPr lang="en-US" sz="1600" dirty="0"/>
              <a:t> class to retrieve map array.</a:t>
            </a:r>
            <a:endParaRPr lang="en-NZ" sz="1600" dirty="0"/>
          </a:p>
        </p:txBody>
      </p:sp>
    </p:spTree>
    <p:extLst>
      <p:ext uri="{BB962C8B-B14F-4D97-AF65-F5344CB8AC3E}">
        <p14:creationId xmlns:p14="http://schemas.microsoft.com/office/powerpoint/2010/main" val="21405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p:txBody>
          <a:bodyPr>
            <a:normAutofit/>
          </a:bodyPr>
          <a:lstStyle/>
          <a:p>
            <a:r>
              <a:rPr lang="en-US" dirty="0"/>
              <a:t>Static Implementation</a:t>
            </a:r>
            <a:endParaRPr lang="en-NZ" dirty="0"/>
          </a:p>
        </p:txBody>
      </p:sp>
      <p:sp>
        <p:nvSpPr>
          <p:cNvPr id="3" name="Content Placeholder 2">
            <a:extLst>
              <a:ext uri="{FF2B5EF4-FFF2-40B4-BE49-F238E27FC236}">
                <a16:creationId xmlns:a16="http://schemas.microsoft.com/office/drawing/2014/main" id="{A47BC40E-E730-4BF5-9D66-92872D870199}"/>
              </a:ext>
            </a:extLst>
          </p:cNvPr>
          <p:cNvSpPr>
            <a:spLocks noGrp="1"/>
          </p:cNvSpPr>
          <p:nvPr>
            <p:ph idx="1"/>
          </p:nvPr>
        </p:nvSpPr>
        <p:spPr>
          <a:xfrm>
            <a:off x="1295400" y="1663908"/>
            <a:ext cx="9601200" cy="4279692"/>
          </a:xfrm>
        </p:spPr>
        <p:txBody>
          <a:bodyPr/>
          <a:lstStyle/>
          <a:p>
            <a:pPr marL="45720" indent="0">
              <a:buNone/>
            </a:pPr>
            <a:r>
              <a:rPr lang="en-US" dirty="0"/>
              <a:t>With static view, I manually set up the properties of the component that displays the map. Setting the background </a:t>
            </a:r>
            <a:r>
              <a:rPr lang="en-US" dirty="0" err="1"/>
              <a:t>colour</a:t>
            </a:r>
            <a:r>
              <a:rPr lang="en-US" dirty="0"/>
              <a:t>, a name to be used by other methods, and the layout.</a:t>
            </a:r>
            <a:endParaRPr lang="en-NZ" dirty="0"/>
          </a:p>
        </p:txBody>
      </p:sp>
      <p:pic>
        <p:nvPicPr>
          <p:cNvPr id="4" name="Picture 3">
            <a:extLst>
              <a:ext uri="{FF2B5EF4-FFF2-40B4-BE49-F238E27FC236}">
                <a16:creationId xmlns:a16="http://schemas.microsoft.com/office/drawing/2014/main" id="{12374D46-5759-4859-BF81-FDFEBD9EC663}"/>
              </a:ext>
            </a:extLst>
          </p:cNvPr>
          <p:cNvPicPr>
            <a:picLocks noChangeAspect="1"/>
          </p:cNvPicPr>
          <p:nvPr/>
        </p:nvPicPr>
        <p:blipFill>
          <a:blip r:embed="rId3"/>
          <a:stretch>
            <a:fillRect/>
          </a:stretch>
        </p:blipFill>
        <p:spPr>
          <a:xfrm>
            <a:off x="1135660" y="2564952"/>
            <a:ext cx="3536508" cy="3518556"/>
          </a:xfrm>
          <a:prstGeom prst="rect">
            <a:avLst/>
          </a:prstGeom>
        </p:spPr>
      </p:pic>
      <p:pic>
        <p:nvPicPr>
          <p:cNvPr id="8" name="Picture 7">
            <a:extLst>
              <a:ext uri="{FF2B5EF4-FFF2-40B4-BE49-F238E27FC236}">
                <a16:creationId xmlns:a16="http://schemas.microsoft.com/office/drawing/2014/main" id="{5875B51E-9BA8-4780-A5EE-8ACE10060549}"/>
              </a:ext>
            </a:extLst>
          </p:cNvPr>
          <p:cNvPicPr>
            <a:picLocks noChangeAspect="1"/>
          </p:cNvPicPr>
          <p:nvPr/>
        </p:nvPicPr>
        <p:blipFill>
          <a:blip r:embed="rId4"/>
          <a:stretch>
            <a:fillRect/>
          </a:stretch>
        </p:blipFill>
        <p:spPr>
          <a:xfrm>
            <a:off x="6096000" y="4057754"/>
            <a:ext cx="2031634" cy="1496419"/>
          </a:xfrm>
          <a:prstGeom prst="rect">
            <a:avLst/>
          </a:prstGeom>
        </p:spPr>
      </p:pic>
      <p:pic>
        <p:nvPicPr>
          <p:cNvPr id="9" name="Picture 8">
            <a:extLst>
              <a:ext uri="{FF2B5EF4-FFF2-40B4-BE49-F238E27FC236}">
                <a16:creationId xmlns:a16="http://schemas.microsoft.com/office/drawing/2014/main" id="{DA8D63F0-612C-4E41-857C-B0683365B382}"/>
              </a:ext>
            </a:extLst>
          </p:cNvPr>
          <p:cNvPicPr>
            <a:picLocks noChangeAspect="1"/>
          </p:cNvPicPr>
          <p:nvPr/>
        </p:nvPicPr>
        <p:blipFill>
          <a:blip r:embed="rId5"/>
          <a:stretch>
            <a:fillRect/>
          </a:stretch>
        </p:blipFill>
        <p:spPr>
          <a:xfrm>
            <a:off x="6096000" y="3547612"/>
            <a:ext cx="2031634" cy="434574"/>
          </a:xfrm>
          <a:prstGeom prst="rect">
            <a:avLst/>
          </a:prstGeom>
        </p:spPr>
      </p:pic>
      <p:pic>
        <p:nvPicPr>
          <p:cNvPr id="10" name="Picture 9">
            <a:extLst>
              <a:ext uri="{FF2B5EF4-FFF2-40B4-BE49-F238E27FC236}">
                <a16:creationId xmlns:a16="http://schemas.microsoft.com/office/drawing/2014/main" id="{EEE79A04-86B4-4E97-91F4-5E9EDEED2969}"/>
              </a:ext>
            </a:extLst>
          </p:cNvPr>
          <p:cNvPicPr>
            <a:picLocks noChangeAspect="1"/>
          </p:cNvPicPr>
          <p:nvPr/>
        </p:nvPicPr>
        <p:blipFill>
          <a:blip r:embed="rId6"/>
          <a:stretch>
            <a:fillRect/>
          </a:stretch>
        </p:blipFill>
        <p:spPr>
          <a:xfrm>
            <a:off x="6096000" y="3040046"/>
            <a:ext cx="2031634" cy="410537"/>
          </a:xfrm>
          <a:prstGeom prst="rect">
            <a:avLst/>
          </a:prstGeom>
        </p:spPr>
      </p:pic>
    </p:spTree>
    <p:extLst>
      <p:ext uri="{BB962C8B-B14F-4D97-AF65-F5344CB8AC3E}">
        <p14:creationId xmlns:p14="http://schemas.microsoft.com/office/powerpoint/2010/main" val="20492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0E4F-3C3D-47A0-AE34-DC418E68EF30}"/>
              </a:ext>
            </a:extLst>
          </p:cNvPr>
          <p:cNvSpPr>
            <a:spLocks noGrp="1"/>
          </p:cNvSpPr>
          <p:nvPr>
            <p:ph type="title"/>
          </p:nvPr>
        </p:nvSpPr>
        <p:spPr>
          <a:xfrm>
            <a:off x="1295400" y="381000"/>
            <a:ext cx="9601200" cy="616527"/>
          </a:xfrm>
        </p:spPr>
        <p:txBody>
          <a:bodyPr>
            <a:normAutofit/>
          </a:bodyPr>
          <a:lstStyle/>
          <a:p>
            <a:r>
              <a:rPr lang="en-US" dirty="0"/>
              <a:t>20. Edit/Load a level creation</a:t>
            </a:r>
            <a:endParaRPr lang="en-NZ" dirty="0"/>
          </a:p>
        </p:txBody>
      </p:sp>
      <p:pic>
        <p:nvPicPr>
          <p:cNvPr id="9" name="Picture 8">
            <a:extLst>
              <a:ext uri="{FF2B5EF4-FFF2-40B4-BE49-F238E27FC236}">
                <a16:creationId xmlns:a16="http://schemas.microsoft.com/office/drawing/2014/main" id="{4B95E3DE-6D1B-4F6B-AFE4-5DA55A5C3817}"/>
              </a:ext>
            </a:extLst>
          </p:cNvPr>
          <p:cNvPicPr>
            <a:picLocks noChangeAspect="1"/>
          </p:cNvPicPr>
          <p:nvPr/>
        </p:nvPicPr>
        <p:blipFill>
          <a:blip r:embed="rId2"/>
          <a:stretch>
            <a:fillRect/>
          </a:stretch>
        </p:blipFill>
        <p:spPr>
          <a:xfrm>
            <a:off x="1407659" y="3114237"/>
            <a:ext cx="3193937" cy="1338943"/>
          </a:xfrm>
          <a:prstGeom prst="rect">
            <a:avLst/>
          </a:prstGeom>
        </p:spPr>
      </p:pic>
      <p:pic>
        <p:nvPicPr>
          <p:cNvPr id="10" name="Picture 9">
            <a:extLst>
              <a:ext uri="{FF2B5EF4-FFF2-40B4-BE49-F238E27FC236}">
                <a16:creationId xmlns:a16="http://schemas.microsoft.com/office/drawing/2014/main" id="{656B0D44-61E7-4430-BB4F-7C71B922F234}"/>
              </a:ext>
            </a:extLst>
          </p:cNvPr>
          <p:cNvPicPr>
            <a:picLocks noChangeAspect="1"/>
          </p:cNvPicPr>
          <p:nvPr/>
        </p:nvPicPr>
        <p:blipFill>
          <a:blip r:embed="rId3"/>
          <a:stretch>
            <a:fillRect/>
          </a:stretch>
        </p:blipFill>
        <p:spPr>
          <a:xfrm>
            <a:off x="6307305" y="3153410"/>
            <a:ext cx="4154153" cy="1338942"/>
          </a:xfrm>
          <a:prstGeom prst="rect">
            <a:avLst/>
          </a:prstGeom>
        </p:spPr>
      </p:pic>
      <p:sp>
        <p:nvSpPr>
          <p:cNvPr id="12" name="TextBox 11">
            <a:extLst>
              <a:ext uri="{FF2B5EF4-FFF2-40B4-BE49-F238E27FC236}">
                <a16:creationId xmlns:a16="http://schemas.microsoft.com/office/drawing/2014/main" id="{2EED29E6-7CC0-479E-B2DB-F075015C7D49}"/>
              </a:ext>
            </a:extLst>
          </p:cNvPr>
          <p:cNvSpPr txBox="1"/>
          <p:nvPr/>
        </p:nvSpPr>
        <p:spPr>
          <a:xfrm>
            <a:off x="1295399" y="1102132"/>
            <a:ext cx="8763000" cy="1200329"/>
          </a:xfrm>
          <a:prstGeom prst="rect">
            <a:avLst/>
          </a:prstGeom>
          <a:noFill/>
        </p:spPr>
        <p:txBody>
          <a:bodyPr wrap="square" rtlCol="0">
            <a:spAutoFit/>
          </a:bodyPr>
          <a:lstStyle/>
          <a:p>
            <a:r>
              <a:rPr lang="en-US" dirty="0"/>
              <a:t>A saved map can be loaded back to the Level Designer by using the Load() method in Controller which calls the </a:t>
            </a:r>
            <a:r>
              <a:rPr lang="en-US" dirty="0" err="1"/>
              <a:t>SetMap</a:t>
            </a:r>
            <a:r>
              <a:rPr lang="en-US" dirty="0"/>
              <a:t>() method from </a:t>
            </a:r>
            <a:r>
              <a:rPr lang="en-US" dirty="0" err="1"/>
              <a:t>LevelDesigner</a:t>
            </a:r>
            <a:r>
              <a:rPr lang="en-US" dirty="0"/>
              <a:t>. When using the </a:t>
            </a:r>
            <a:r>
              <a:rPr lang="en-US" dirty="0" err="1"/>
              <a:t>SetMap</a:t>
            </a:r>
            <a:r>
              <a:rPr lang="en-US" dirty="0"/>
              <a:t>() method, it overwrites any current map array to allow the map loaded to be displayed and used.</a:t>
            </a:r>
            <a:endParaRPr lang="en-NZ" dirty="0"/>
          </a:p>
        </p:txBody>
      </p:sp>
      <p:sp>
        <p:nvSpPr>
          <p:cNvPr id="13" name="TextBox 12">
            <a:extLst>
              <a:ext uri="{FF2B5EF4-FFF2-40B4-BE49-F238E27FC236}">
                <a16:creationId xmlns:a16="http://schemas.microsoft.com/office/drawing/2014/main" id="{44B57540-30F8-48DE-A4B8-CB623ED97C83}"/>
              </a:ext>
            </a:extLst>
          </p:cNvPr>
          <p:cNvSpPr txBox="1"/>
          <p:nvPr/>
        </p:nvSpPr>
        <p:spPr>
          <a:xfrm>
            <a:off x="1407659" y="2790911"/>
            <a:ext cx="2892198" cy="307777"/>
          </a:xfrm>
          <a:prstGeom prst="rect">
            <a:avLst/>
          </a:prstGeom>
          <a:noFill/>
        </p:spPr>
        <p:txBody>
          <a:bodyPr wrap="square" rtlCol="0">
            <a:spAutoFit/>
          </a:bodyPr>
          <a:lstStyle/>
          <a:p>
            <a:r>
              <a:rPr lang="en-US" sz="1400" dirty="0"/>
              <a:t>From </a:t>
            </a:r>
            <a:r>
              <a:rPr lang="en-US" sz="1400" dirty="0" err="1"/>
              <a:t>LevelDesignController.cs</a:t>
            </a:r>
            <a:r>
              <a:rPr lang="en-US" sz="1400" dirty="0"/>
              <a:t>:</a:t>
            </a:r>
            <a:endParaRPr lang="en-NZ" sz="1400" dirty="0"/>
          </a:p>
        </p:txBody>
      </p:sp>
      <p:sp>
        <p:nvSpPr>
          <p:cNvPr id="14" name="TextBox 13">
            <a:extLst>
              <a:ext uri="{FF2B5EF4-FFF2-40B4-BE49-F238E27FC236}">
                <a16:creationId xmlns:a16="http://schemas.microsoft.com/office/drawing/2014/main" id="{1ED08710-ACA3-433C-A2BE-9F9F00DA7EC3}"/>
              </a:ext>
            </a:extLst>
          </p:cNvPr>
          <p:cNvSpPr txBox="1"/>
          <p:nvPr/>
        </p:nvSpPr>
        <p:spPr>
          <a:xfrm>
            <a:off x="6307305" y="2846262"/>
            <a:ext cx="2892198" cy="307777"/>
          </a:xfrm>
          <a:prstGeom prst="rect">
            <a:avLst/>
          </a:prstGeom>
          <a:noFill/>
        </p:spPr>
        <p:txBody>
          <a:bodyPr wrap="square" rtlCol="0">
            <a:spAutoFit/>
          </a:bodyPr>
          <a:lstStyle/>
          <a:p>
            <a:r>
              <a:rPr lang="en-US" sz="1400" dirty="0"/>
              <a:t>From </a:t>
            </a:r>
            <a:r>
              <a:rPr lang="en-US" sz="1400" dirty="0" err="1"/>
              <a:t>LevelDesigner.cs</a:t>
            </a:r>
            <a:r>
              <a:rPr lang="en-US" sz="1400" dirty="0"/>
              <a:t>:</a:t>
            </a:r>
            <a:endParaRPr lang="en-NZ" sz="1400" dirty="0"/>
          </a:p>
        </p:txBody>
      </p:sp>
      <p:sp>
        <p:nvSpPr>
          <p:cNvPr id="15" name="TextBox 14">
            <a:extLst>
              <a:ext uri="{FF2B5EF4-FFF2-40B4-BE49-F238E27FC236}">
                <a16:creationId xmlns:a16="http://schemas.microsoft.com/office/drawing/2014/main" id="{CEA3EA5F-212E-45CF-8305-0CF82C217A8F}"/>
              </a:ext>
            </a:extLst>
          </p:cNvPr>
          <p:cNvSpPr txBox="1"/>
          <p:nvPr/>
        </p:nvSpPr>
        <p:spPr>
          <a:xfrm>
            <a:off x="1295399" y="4598919"/>
            <a:ext cx="9720944" cy="338554"/>
          </a:xfrm>
          <a:prstGeom prst="rect">
            <a:avLst/>
          </a:prstGeom>
          <a:noFill/>
        </p:spPr>
        <p:txBody>
          <a:bodyPr wrap="square" rtlCol="0">
            <a:spAutoFit/>
          </a:bodyPr>
          <a:lstStyle/>
          <a:p>
            <a:r>
              <a:rPr lang="en-US" sz="1600" dirty="0"/>
              <a:t>The Controller calls the method from the </a:t>
            </a:r>
            <a:r>
              <a:rPr lang="en-US" sz="1600" dirty="0" err="1"/>
              <a:t>LevelDesigner</a:t>
            </a:r>
            <a:r>
              <a:rPr lang="en-US" sz="1600" dirty="0"/>
              <a:t> class to set the loaded map array as the current one.</a:t>
            </a:r>
            <a:endParaRPr lang="en-NZ" sz="1600" dirty="0"/>
          </a:p>
        </p:txBody>
      </p:sp>
    </p:spTree>
    <p:extLst>
      <p:ext uri="{BB962C8B-B14F-4D97-AF65-F5344CB8AC3E}">
        <p14:creationId xmlns:p14="http://schemas.microsoft.com/office/powerpoint/2010/main" val="24078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4D50B-12D3-470F-8ED8-18B25619C47C}"/>
              </a:ext>
            </a:extLst>
          </p:cNvPr>
          <p:cNvSpPr>
            <a:spLocks noGrp="1"/>
          </p:cNvSpPr>
          <p:nvPr>
            <p:ph type="title"/>
          </p:nvPr>
        </p:nvSpPr>
        <p:spPr/>
        <p:txBody>
          <a:bodyPr/>
          <a:lstStyle/>
          <a:p>
            <a:r>
              <a:rPr lang="en-US" dirty="0"/>
              <a:t>Screenshot of the Unit Test Results</a:t>
            </a:r>
            <a:endParaRPr lang="en-NZ" dirty="0"/>
          </a:p>
        </p:txBody>
      </p:sp>
      <p:sp>
        <p:nvSpPr>
          <p:cNvPr id="4" name="Text Placeholder 3">
            <a:extLst>
              <a:ext uri="{FF2B5EF4-FFF2-40B4-BE49-F238E27FC236}">
                <a16:creationId xmlns:a16="http://schemas.microsoft.com/office/drawing/2014/main" id="{73D00E7C-7428-49B4-8403-18127EEAA577}"/>
              </a:ext>
            </a:extLst>
          </p:cNvPr>
          <p:cNvSpPr>
            <a:spLocks noGrp="1"/>
          </p:cNvSpPr>
          <p:nvPr>
            <p:ph type="body" sz="half" idx="2"/>
          </p:nvPr>
        </p:nvSpPr>
        <p:spPr/>
        <p:txBody>
          <a:bodyPr/>
          <a:lstStyle/>
          <a:p>
            <a:r>
              <a:rPr lang="en-US" dirty="0"/>
              <a:t>Level Designer Model</a:t>
            </a:r>
            <a:endParaRPr lang="en-NZ" dirty="0"/>
          </a:p>
        </p:txBody>
      </p:sp>
      <p:pic>
        <p:nvPicPr>
          <p:cNvPr id="5" name="Picture 4">
            <a:extLst>
              <a:ext uri="{FF2B5EF4-FFF2-40B4-BE49-F238E27FC236}">
                <a16:creationId xmlns:a16="http://schemas.microsoft.com/office/drawing/2014/main" id="{C9678329-96A1-41D0-8E46-82E91EC78C09}"/>
              </a:ext>
            </a:extLst>
          </p:cNvPr>
          <p:cNvPicPr>
            <a:picLocks noChangeAspect="1"/>
          </p:cNvPicPr>
          <p:nvPr/>
        </p:nvPicPr>
        <p:blipFill>
          <a:blip r:embed="rId3"/>
          <a:stretch>
            <a:fillRect/>
          </a:stretch>
        </p:blipFill>
        <p:spPr>
          <a:xfrm>
            <a:off x="1739177" y="123825"/>
            <a:ext cx="4695825" cy="6610350"/>
          </a:xfrm>
          <a:prstGeom prst="rect">
            <a:avLst/>
          </a:prstGeom>
        </p:spPr>
      </p:pic>
    </p:spTree>
    <p:extLst>
      <p:ext uri="{BB962C8B-B14F-4D97-AF65-F5344CB8AC3E}">
        <p14:creationId xmlns:p14="http://schemas.microsoft.com/office/powerpoint/2010/main" val="377392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Level Designer - View</a:t>
            </a:r>
          </a:p>
        </p:txBody>
      </p:sp>
      <p:sp>
        <p:nvSpPr>
          <p:cNvPr id="3" name="Text Placeholder 2"/>
          <p:cNvSpPr>
            <a:spLocks noGrp="1"/>
          </p:cNvSpPr>
          <p:nvPr>
            <p:ph type="body" idx="1"/>
          </p:nvPr>
        </p:nvSpPr>
        <p:spPr/>
        <p:txBody>
          <a:bodyPr>
            <a:normAutofit/>
          </a:bodyPr>
          <a:lstStyle/>
          <a:p>
            <a:r>
              <a:rPr lang="en-NZ" dirty="0"/>
              <a:t>DYNAMIC lay-out of components</a:t>
            </a:r>
          </a:p>
        </p:txBody>
      </p:sp>
    </p:spTree>
    <p:extLst>
      <p:ext uri="{BB962C8B-B14F-4D97-AF65-F5344CB8AC3E}">
        <p14:creationId xmlns:p14="http://schemas.microsoft.com/office/powerpoint/2010/main" val="36944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273" y="231494"/>
            <a:ext cx="9924327" cy="567159"/>
          </a:xfrm>
        </p:spPr>
        <p:txBody>
          <a:bodyPr>
            <a:normAutofit/>
          </a:bodyPr>
          <a:lstStyle/>
          <a:p>
            <a:r>
              <a:rPr lang="en-US" dirty="0"/>
              <a:t>MUST/Should HAVE VIEW – LEVEL DESIGNER</a:t>
            </a:r>
            <a:endParaRPr lang="en-NZ" dirty="0"/>
          </a:p>
        </p:txBody>
      </p:sp>
      <p:sp>
        <p:nvSpPr>
          <p:cNvPr id="3" name="Content Placeholder 2"/>
          <p:cNvSpPr>
            <a:spLocks noGrp="1"/>
          </p:cNvSpPr>
          <p:nvPr>
            <p:ph idx="1"/>
          </p:nvPr>
        </p:nvSpPr>
        <p:spPr>
          <a:xfrm>
            <a:off x="972273" y="960099"/>
            <a:ext cx="7990857" cy="5346107"/>
          </a:xfrm>
        </p:spPr>
        <p:txBody>
          <a:bodyPr>
            <a:normAutofit lnSpcReduction="10000"/>
          </a:bodyPr>
          <a:lstStyle/>
          <a:p>
            <a:pPr marL="457200" indent="-457200">
              <a:buAutoNum type="arabicPeriod"/>
            </a:pPr>
            <a:r>
              <a:rPr lang="en-NZ" dirty="0"/>
              <a:t>Display a grid of variable size</a:t>
            </a:r>
          </a:p>
          <a:p>
            <a:pPr marL="457200" indent="-457200">
              <a:buAutoNum type="arabicPeriod"/>
            </a:pPr>
            <a:r>
              <a:rPr lang="en-NZ" dirty="0"/>
              <a:t>Allow selection and placement of a piece</a:t>
            </a:r>
          </a:p>
          <a:p>
            <a:pPr marL="457200" indent="-457200">
              <a:buAutoNum type="arabicPeriod"/>
            </a:pPr>
            <a:r>
              <a:rPr lang="en-NZ" dirty="0"/>
              <a:t>Overlays old piece with new one</a:t>
            </a:r>
          </a:p>
          <a:p>
            <a:pPr marL="457200" indent="-457200">
              <a:buAutoNum type="arabicPeriod"/>
            </a:pPr>
            <a:r>
              <a:rPr lang="en-NZ" dirty="0"/>
              <a:t>Save and load ‘works’ (as in passes to a Filer or NOT)</a:t>
            </a:r>
          </a:p>
          <a:p>
            <a:pPr marL="457200" indent="-457200">
              <a:buAutoNum type="arabicPeriod"/>
            </a:pPr>
            <a:r>
              <a:rPr lang="en-NZ" dirty="0"/>
              <a:t>Useful warnings</a:t>
            </a:r>
          </a:p>
          <a:p>
            <a:pPr marL="914400" lvl="1" indent="-457200">
              <a:buAutoNum type="arabicPeriod"/>
            </a:pPr>
            <a:r>
              <a:rPr lang="en-NZ" dirty="0"/>
              <a:t>No goals</a:t>
            </a:r>
          </a:p>
          <a:p>
            <a:pPr marL="914400" lvl="1" indent="-457200">
              <a:buAutoNum type="arabicPeriod"/>
            </a:pPr>
            <a:r>
              <a:rPr lang="en-NZ" dirty="0"/>
              <a:t>No player</a:t>
            </a:r>
          </a:p>
          <a:p>
            <a:pPr marL="914400" lvl="1" indent="-457200">
              <a:buAutoNum type="arabicPeriod"/>
            </a:pPr>
            <a:r>
              <a:rPr lang="en-NZ" dirty="0"/>
              <a:t>Too many players</a:t>
            </a:r>
          </a:p>
          <a:p>
            <a:pPr marL="914400" lvl="1" indent="-457200">
              <a:buAutoNum type="arabicPeriod"/>
            </a:pPr>
            <a:r>
              <a:rPr lang="en-NZ" dirty="0"/>
              <a:t>Not enough blocks</a:t>
            </a:r>
          </a:p>
          <a:p>
            <a:pPr marL="457200" indent="-457200">
              <a:buAutoNum type="arabicPeriod"/>
            </a:pPr>
            <a:r>
              <a:rPr lang="en-NZ" dirty="0"/>
              <a:t>Any part added to the map displays its corresponding image</a:t>
            </a:r>
          </a:p>
          <a:p>
            <a:pPr marL="457200" indent="-457200">
              <a:buAutoNum type="arabicPeriod"/>
            </a:pPr>
            <a:r>
              <a:rPr lang="en-US" dirty="0"/>
              <a:t>Reset map creation</a:t>
            </a:r>
          </a:p>
          <a:p>
            <a:pPr marL="457200" indent="-457200">
              <a:buFont typeface="Arial" pitchFamily="34" charset="0"/>
              <a:buAutoNum type="arabicPeriod"/>
            </a:pPr>
            <a:r>
              <a:rPr lang="en-NZ" dirty="0"/>
              <a:t>Certain buttons can only be clicked when a map creation is valid</a:t>
            </a:r>
          </a:p>
          <a:p>
            <a:pPr marL="502920" lvl="0" indent="-457200">
              <a:buFont typeface="+mj-lt"/>
              <a:buAutoNum type="arabicPeriod"/>
            </a:pPr>
            <a:endParaRPr lang="en-NZ" dirty="0"/>
          </a:p>
        </p:txBody>
      </p:sp>
    </p:spTree>
    <p:extLst>
      <p:ext uri="{BB962C8B-B14F-4D97-AF65-F5344CB8AC3E}">
        <p14:creationId xmlns:p14="http://schemas.microsoft.com/office/powerpoint/2010/main" val="187794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7723-55B1-4C10-93A2-4E59112AF411}"/>
              </a:ext>
            </a:extLst>
          </p:cNvPr>
          <p:cNvSpPr>
            <a:spLocks noGrp="1"/>
          </p:cNvSpPr>
          <p:nvPr>
            <p:ph type="title"/>
          </p:nvPr>
        </p:nvSpPr>
        <p:spPr>
          <a:xfrm>
            <a:off x="1295400" y="381000"/>
            <a:ext cx="9601200" cy="533400"/>
          </a:xfrm>
        </p:spPr>
        <p:txBody>
          <a:bodyPr/>
          <a:lstStyle/>
          <a:p>
            <a:r>
              <a:rPr lang="en-NZ" dirty="0"/>
              <a:t>1. Display a grid of variable size</a:t>
            </a:r>
          </a:p>
        </p:txBody>
      </p:sp>
      <p:sp>
        <p:nvSpPr>
          <p:cNvPr id="3" name="Content Placeholder 2">
            <a:extLst>
              <a:ext uri="{FF2B5EF4-FFF2-40B4-BE49-F238E27FC236}">
                <a16:creationId xmlns:a16="http://schemas.microsoft.com/office/drawing/2014/main" id="{D6DBD21C-83E6-448C-B87F-E64E81663B83}"/>
              </a:ext>
            </a:extLst>
          </p:cNvPr>
          <p:cNvSpPr>
            <a:spLocks noGrp="1"/>
          </p:cNvSpPr>
          <p:nvPr>
            <p:ph idx="1"/>
          </p:nvPr>
        </p:nvSpPr>
        <p:spPr>
          <a:xfrm>
            <a:off x="1295400" y="964384"/>
            <a:ext cx="9601200" cy="1346479"/>
          </a:xfrm>
        </p:spPr>
        <p:txBody>
          <a:bodyPr>
            <a:normAutofit fontScale="92500" lnSpcReduction="10000"/>
          </a:bodyPr>
          <a:lstStyle/>
          <a:p>
            <a:pPr marL="45720" indent="0">
              <a:buNone/>
            </a:pPr>
            <a:r>
              <a:rPr lang="en-NZ" dirty="0"/>
              <a:t>The map is generated after setting a size for the width and height of the level then clicking the ‘generate’ button.  The layout of the map is created dynamically through</a:t>
            </a:r>
          </a:p>
          <a:p>
            <a:pPr marL="45720" indent="0">
              <a:buNone/>
            </a:pPr>
            <a:r>
              <a:rPr lang="en-NZ" dirty="0"/>
              <a:t>For the dynamic view, nothing is pre-existing on the form, each item is generated as a form panel type and placed at a specific point on the Map display area.</a:t>
            </a:r>
          </a:p>
          <a:p>
            <a:endParaRPr lang="en-NZ" dirty="0"/>
          </a:p>
        </p:txBody>
      </p:sp>
      <p:grpSp>
        <p:nvGrpSpPr>
          <p:cNvPr id="12" name="Group 11">
            <a:extLst>
              <a:ext uri="{FF2B5EF4-FFF2-40B4-BE49-F238E27FC236}">
                <a16:creationId xmlns:a16="http://schemas.microsoft.com/office/drawing/2014/main" id="{B2724D6E-A846-4994-A467-EBC7186D293D}"/>
              </a:ext>
            </a:extLst>
          </p:cNvPr>
          <p:cNvGrpSpPr/>
          <p:nvPr/>
        </p:nvGrpSpPr>
        <p:grpSpPr>
          <a:xfrm>
            <a:off x="2068244" y="2381459"/>
            <a:ext cx="8336865" cy="3011323"/>
            <a:chOff x="1295400" y="2712062"/>
            <a:chExt cx="8336865" cy="3011323"/>
          </a:xfrm>
        </p:grpSpPr>
        <p:grpSp>
          <p:nvGrpSpPr>
            <p:cNvPr id="11" name="Group 10">
              <a:extLst>
                <a:ext uri="{FF2B5EF4-FFF2-40B4-BE49-F238E27FC236}">
                  <a16:creationId xmlns:a16="http://schemas.microsoft.com/office/drawing/2014/main" id="{6F632751-A1A2-4EC7-A28C-0906A66585E7}"/>
                </a:ext>
              </a:extLst>
            </p:cNvPr>
            <p:cNvGrpSpPr/>
            <p:nvPr/>
          </p:nvGrpSpPr>
          <p:grpSpPr>
            <a:xfrm>
              <a:off x="1295400" y="2712062"/>
              <a:ext cx="8336865" cy="3011323"/>
              <a:chOff x="1295400" y="2712062"/>
              <a:chExt cx="8336865" cy="3011323"/>
            </a:xfrm>
          </p:grpSpPr>
          <p:pic>
            <p:nvPicPr>
              <p:cNvPr id="4" name="Picture 3">
                <a:extLst>
                  <a:ext uri="{FF2B5EF4-FFF2-40B4-BE49-F238E27FC236}">
                    <a16:creationId xmlns:a16="http://schemas.microsoft.com/office/drawing/2014/main" id="{D9C1A4D4-EA03-4D30-8A08-70CE725B4907}"/>
                  </a:ext>
                </a:extLst>
              </p:cNvPr>
              <p:cNvPicPr>
                <a:picLocks noChangeAspect="1"/>
              </p:cNvPicPr>
              <p:nvPr/>
            </p:nvPicPr>
            <p:blipFill rotWithShape="1">
              <a:blip r:embed="rId2"/>
              <a:srcRect b="50211"/>
              <a:stretch/>
            </p:blipFill>
            <p:spPr>
              <a:xfrm>
                <a:off x="1295400" y="2734347"/>
                <a:ext cx="3404903" cy="2989038"/>
              </a:xfrm>
              <a:prstGeom prst="rect">
                <a:avLst/>
              </a:prstGeom>
            </p:spPr>
          </p:pic>
          <p:pic>
            <p:nvPicPr>
              <p:cNvPr id="5" name="Picture 4">
                <a:extLst>
                  <a:ext uri="{FF2B5EF4-FFF2-40B4-BE49-F238E27FC236}">
                    <a16:creationId xmlns:a16="http://schemas.microsoft.com/office/drawing/2014/main" id="{E4ACA2DF-E874-48B5-BF01-73DDE1D5717E}"/>
                  </a:ext>
                </a:extLst>
              </p:cNvPr>
              <p:cNvPicPr>
                <a:picLocks noChangeAspect="1"/>
              </p:cNvPicPr>
              <p:nvPr/>
            </p:nvPicPr>
            <p:blipFill>
              <a:blip r:embed="rId3"/>
              <a:stretch>
                <a:fillRect/>
              </a:stretch>
            </p:blipFill>
            <p:spPr>
              <a:xfrm>
                <a:off x="5155324" y="2712062"/>
                <a:ext cx="4476941" cy="3011323"/>
              </a:xfrm>
              <a:prstGeom prst="rect">
                <a:avLst/>
              </a:prstGeom>
            </p:spPr>
          </p:pic>
          <p:sp>
            <p:nvSpPr>
              <p:cNvPr id="6" name="Rectangle 5">
                <a:extLst>
                  <a:ext uri="{FF2B5EF4-FFF2-40B4-BE49-F238E27FC236}">
                    <a16:creationId xmlns:a16="http://schemas.microsoft.com/office/drawing/2014/main" id="{55076171-0FB7-460B-89E5-D2B8CB92AC83}"/>
                  </a:ext>
                </a:extLst>
              </p:cNvPr>
              <p:cNvSpPr/>
              <p:nvPr/>
            </p:nvSpPr>
            <p:spPr>
              <a:xfrm>
                <a:off x="2067951" y="3938954"/>
                <a:ext cx="801858" cy="239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8" name="Straight Arrow Connector 7">
                <a:extLst>
                  <a:ext uri="{FF2B5EF4-FFF2-40B4-BE49-F238E27FC236}">
                    <a16:creationId xmlns:a16="http://schemas.microsoft.com/office/drawing/2014/main" id="{81C6D57E-072A-4C9B-844B-5B618982F6D3}"/>
                  </a:ext>
                </a:extLst>
              </p:cNvPr>
              <p:cNvCxnSpPr>
                <a:cxnSpLocks/>
                <a:stCxn id="6" idx="3"/>
              </p:cNvCxnSpPr>
              <p:nvPr/>
            </p:nvCxnSpPr>
            <p:spPr>
              <a:xfrm>
                <a:off x="2869809" y="4058530"/>
                <a:ext cx="4360985" cy="119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D7F080D-D64E-430B-B26E-EA495841D34D}"/>
                </a:ext>
              </a:extLst>
            </p:cNvPr>
            <p:cNvSpPr/>
            <p:nvPr/>
          </p:nvSpPr>
          <p:spPr>
            <a:xfrm>
              <a:off x="7230794" y="3314700"/>
              <a:ext cx="2303731" cy="2247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3" name="TextBox 12">
            <a:extLst>
              <a:ext uri="{FF2B5EF4-FFF2-40B4-BE49-F238E27FC236}">
                <a16:creationId xmlns:a16="http://schemas.microsoft.com/office/drawing/2014/main" id="{8422E137-9B29-4569-B064-A4430830A097}"/>
              </a:ext>
            </a:extLst>
          </p:cNvPr>
          <p:cNvSpPr txBox="1"/>
          <p:nvPr/>
        </p:nvSpPr>
        <p:spPr>
          <a:xfrm>
            <a:off x="1567543" y="5606494"/>
            <a:ext cx="8997294" cy="646331"/>
          </a:xfrm>
          <a:prstGeom prst="rect">
            <a:avLst/>
          </a:prstGeom>
          <a:noFill/>
        </p:spPr>
        <p:txBody>
          <a:bodyPr wrap="square" rtlCol="0">
            <a:spAutoFit/>
          </a:bodyPr>
          <a:lstStyle/>
          <a:p>
            <a:r>
              <a:rPr lang="en-US" dirty="0"/>
              <a:t>User can either type a number in the textbox or click on the built-in numeric Up-Down buttons to increase or decrease the width or height. Minimum size is 5x5.</a:t>
            </a:r>
            <a:endParaRPr lang="en-NZ" dirty="0"/>
          </a:p>
        </p:txBody>
      </p:sp>
    </p:spTree>
    <p:extLst>
      <p:ext uri="{BB962C8B-B14F-4D97-AF65-F5344CB8AC3E}">
        <p14:creationId xmlns:p14="http://schemas.microsoft.com/office/powerpoint/2010/main" val="408521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7852-6B9D-4710-8AAA-84B04B429306}"/>
              </a:ext>
            </a:extLst>
          </p:cNvPr>
          <p:cNvSpPr>
            <a:spLocks noGrp="1"/>
          </p:cNvSpPr>
          <p:nvPr>
            <p:ph type="title"/>
          </p:nvPr>
        </p:nvSpPr>
        <p:spPr>
          <a:xfrm>
            <a:off x="1295400" y="381000"/>
            <a:ext cx="9601200" cy="507449"/>
          </a:xfrm>
        </p:spPr>
        <p:txBody>
          <a:bodyPr>
            <a:normAutofit/>
          </a:bodyPr>
          <a:lstStyle/>
          <a:p>
            <a:r>
              <a:rPr lang="en-US" sz="2800" dirty="0"/>
              <a:t>CODE</a:t>
            </a:r>
            <a:endParaRPr lang="en-NZ" sz="2800" dirty="0"/>
          </a:p>
        </p:txBody>
      </p:sp>
      <p:sp>
        <p:nvSpPr>
          <p:cNvPr id="3" name="Content Placeholder 2">
            <a:extLst>
              <a:ext uri="{FF2B5EF4-FFF2-40B4-BE49-F238E27FC236}">
                <a16:creationId xmlns:a16="http://schemas.microsoft.com/office/drawing/2014/main" id="{E7B890E1-0C7F-4040-A1EC-213E83358CD7}"/>
              </a:ext>
            </a:extLst>
          </p:cNvPr>
          <p:cNvSpPr>
            <a:spLocks noGrp="1"/>
          </p:cNvSpPr>
          <p:nvPr>
            <p:ph idx="1"/>
          </p:nvPr>
        </p:nvSpPr>
        <p:spPr>
          <a:xfrm>
            <a:off x="682171" y="889385"/>
            <a:ext cx="10508343" cy="1485898"/>
          </a:xfrm>
        </p:spPr>
        <p:txBody>
          <a:bodyPr>
            <a:normAutofit/>
          </a:bodyPr>
          <a:lstStyle/>
          <a:p>
            <a:pPr marL="45720" indent="0">
              <a:buNone/>
            </a:pPr>
            <a:r>
              <a:rPr lang="en-US" sz="1800" dirty="0"/>
              <a:t>The </a:t>
            </a:r>
            <a:r>
              <a:rPr lang="en-US" sz="1800" dirty="0" err="1"/>
              <a:t>mapContainer</a:t>
            </a:r>
            <a:r>
              <a:rPr lang="en-US" sz="1800" dirty="0"/>
              <a:t> properties are defined, but appear empty when the Level Designer window is first opened. When “Generate” button is clicked on, it triggers the event, </a:t>
            </a:r>
            <a:r>
              <a:rPr lang="en-US" sz="1800" dirty="0" err="1"/>
              <a:t>buildMapBtn_Click</a:t>
            </a:r>
            <a:r>
              <a:rPr lang="en-US" sz="1800" dirty="0"/>
              <a:t>() which passes the width and height, entered by the user, to the </a:t>
            </a:r>
            <a:r>
              <a:rPr lang="en-US" sz="1800" dirty="0" err="1"/>
              <a:t>SetUpGrid</a:t>
            </a:r>
            <a:r>
              <a:rPr lang="en-US" sz="1800" dirty="0"/>
              <a:t>() method. This method uses a for loop to create each panel according to x and y. The actual creation of the panels is done by </a:t>
            </a:r>
            <a:r>
              <a:rPr lang="en-US" sz="1800" dirty="0" err="1"/>
              <a:t>CreateGridElements</a:t>
            </a:r>
            <a:r>
              <a:rPr lang="en-US" sz="1800" dirty="0"/>
              <a:t>(), and it initially sets the </a:t>
            </a:r>
            <a:r>
              <a:rPr lang="en-US" sz="1800" dirty="0" err="1"/>
              <a:t>BackgroundImage</a:t>
            </a:r>
            <a:r>
              <a:rPr lang="en-US" sz="1800" dirty="0"/>
              <a:t> of the panels to empty.png .</a:t>
            </a:r>
            <a:endParaRPr lang="en-NZ" sz="1800" dirty="0"/>
          </a:p>
        </p:txBody>
      </p:sp>
      <p:grpSp>
        <p:nvGrpSpPr>
          <p:cNvPr id="6" name="Group 5">
            <a:extLst>
              <a:ext uri="{FF2B5EF4-FFF2-40B4-BE49-F238E27FC236}">
                <a16:creationId xmlns:a16="http://schemas.microsoft.com/office/drawing/2014/main" id="{AA22DAA5-59B3-4815-BA6D-9CC0E0182FA6}"/>
              </a:ext>
            </a:extLst>
          </p:cNvPr>
          <p:cNvGrpSpPr/>
          <p:nvPr/>
        </p:nvGrpSpPr>
        <p:grpSpPr>
          <a:xfrm>
            <a:off x="859003" y="2324196"/>
            <a:ext cx="3576699" cy="1409604"/>
            <a:chOff x="859003" y="2324196"/>
            <a:chExt cx="3576699" cy="1409604"/>
          </a:xfrm>
        </p:grpSpPr>
        <p:pic>
          <p:nvPicPr>
            <p:cNvPr id="4" name="Picture 3">
              <a:extLst>
                <a:ext uri="{FF2B5EF4-FFF2-40B4-BE49-F238E27FC236}">
                  <a16:creationId xmlns:a16="http://schemas.microsoft.com/office/drawing/2014/main" id="{2C477206-2BE5-48F6-9BFB-2DE90309F93C}"/>
                </a:ext>
              </a:extLst>
            </p:cNvPr>
            <p:cNvPicPr>
              <a:picLocks noChangeAspect="1"/>
            </p:cNvPicPr>
            <p:nvPr/>
          </p:nvPicPr>
          <p:blipFill>
            <a:blip r:embed="rId2"/>
            <a:stretch>
              <a:fillRect/>
            </a:stretch>
          </p:blipFill>
          <p:spPr>
            <a:xfrm>
              <a:off x="859003" y="2631973"/>
              <a:ext cx="3576699" cy="1101827"/>
            </a:xfrm>
            <a:prstGeom prst="rect">
              <a:avLst/>
            </a:prstGeom>
          </p:spPr>
        </p:pic>
        <p:sp>
          <p:nvSpPr>
            <p:cNvPr id="5" name="TextBox 4">
              <a:extLst>
                <a:ext uri="{FF2B5EF4-FFF2-40B4-BE49-F238E27FC236}">
                  <a16:creationId xmlns:a16="http://schemas.microsoft.com/office/drawing/2014/main" id="{D43224A2-7CED-408C-A3C5-64334F2E36C3}"/>
                </a:ext>
              </a:extLst>
            </p:cNvPr>
            <p:cNvSpPr txBox="1"/>
            <p:nvPr/>
          </p:nvSpPr>
          <p:spPr>
            <a:xfrm>
              <a:off x="859003" y="2324196"/>
              <a:ext cx="3072636" cy="307777"/>
            </a:xfrm>
            <a:prstGeom prst="rect">
              <a:avLst/>
            </a:prstGeom>
            <a:noFill/>
          </p:spPr>
          <p:txBody>
            <a:bodyPr wrap="none" rtlCol="0">
              <a:spAutoFit/>
            </a:bodyPr>
            <a:lstStyle/>
            <a:p>
              <a:r>
                <a:rPr lang="en-US" sz="1400" dirty="0"/>
                <a:t>From </a:t>
              </a:r>
              <a:r>
                <a:rPr lang="en-US" sz="1400" dirty="0" err="1"/>
                <a:t>LevelDesignerForm.Designer.cs</a:t>
              </a:r>
              <a:r>
                <a:rPr lang="en-US" sz="1400" dirty="0"/>
                <a:t>:</a:t>
              </a:r>
              <a:endParaRPr lang="en-NZ" sz="1400" dirty="0"/>
            </a:p>
          </p:txBody>
        </p:sp>
      </p:grpSp>
      <p:grpSp>
        <p:nvGrpSpPr>
          <p:cNvPr id="11" name="Group 10">
            <a:extLst>
              <a:ext uri="{FF2B5EF4-FFF2-40B4-BE49-F238E27FC236}">
                <a16:creationId xmlns:a16="http://schemas.microsoft.com/office/drawing/2014/main" id="{0A126F82-9F43-4C8C-9697-452BBA623174}"/>
              </a:ext>
            </a:extLst>
          </p:cNvPr>
          <p:cNvGrpSpPr/>
          <p:nvPr/>
        </p:nvGrpSpPr>
        <p:grpSpPr>
          <a:xfrm>
            <a:off x="2019395" y="3810094"/>
            <a:ext cx="3416206" cy="2737351"/>
            <a:chOff x="2244366" y="3836601"/>
            <a:chExt cx="3416206" cy="2737351"/>
          </a:xfrm>
        </p:grpSpPr>
        <p:pic>
          <p:nvPicPr>
            <p:cNvPr id="10" name="Picture 9">
              <a:extLst>
                <a:ext uri="{FF2B5EF4-FFF2-40B4-BE49-F238E27FC236}">
                  <a16:creationId xmlns:a16="http://schemas.microsoft.com/office/drawing/2014/main" id="{B66F0C89-70EA-4D60-8403-F5CE84656DF2}"/>
                </a:ext>
              </a:extLst>
            </p:cNvPr>
            <p:cNvPicPr>
              <a:picLocks noChangeAspect="1"/>
            </p:cNvPicPr>
            <p:nvPr/>
          </p:nvPicPr>
          <p:blipFill>
            <a:blip r:embed="rId3"/>
            <a:stretch>
              <a:fillRect/>
            </a:stretch>
          </p:blipFill>
          <p:spPr>
            <a:xfrm>
              <a:off x="2244366" y="4118807"/>
              <a:ext cx="3416206" cy="2455145"/>
            </a:xfrm>
            <a:prstGeom prst="rect">
              <a:avLst/>
            </a:prstGeom>
          </p:spPr>
        </p:pic>
        <p:sp>
          <p:nvSpPr>
            <p:cNvPr id="7" name="TextBox 6">
              <a:extLst>
                <a:ext uri="{FF2B5EF4-FFF2-40B4-BE49-F238E27FC236}">
                  <a16:creationId xmlns:a16="http://schemas.microsoft.com/office/drawing/2014/main" id="{677A6D66-34B1-4C24-A171-38339DD1E7AE}"/>
                </a:ext>
              </a:extLst>
            </p:cNvPr>
            <p:cNvSpPr txBox="1"/>
            <p:nvPr/>
          </p:nvSpPr>
          <p:spPr>
            <a:xfrm>
              <a:off x="2244366" y="3836601"/>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pic>
        <p:nvPicPr>
          <p:cNvPr id="12" name="Picture 11">
            <a:extLst>
              <a:ext uri="{FF2B5EF4-FFF2-40B4-BE49-F238E27FC236}">
                <a16:creationId xmlns:a16="http://schemas.microsoft.com/office/drawing/2014/main" id="{207ADD33-4AD2-4641-85A1-08EC25117819}"/>
              </a:ext>
            </a:extLst>
          </p:cNvPr>
          <p:cNvPicPr>
            <a:picLocks noChangeAspect="1"/>
          </p:cNvPicPr>
          <p:nvPr/>
        </p:nvPicPr>
        <p:blipFill>
          <a:blip r:embed="rId4"/>
          <a:stretch>
            <a:fillRect/>
          </a:stretch>
        </p:blipFill>
        <p:spPr>
          <a:xfrm>
            <a:off x="495300" y="4851297"/>
            <a:ext cx="1219200" cy="514350"/>
          </a:xfrm>
          <a:prstGeom prst="rect">
            <a:avLst/>
          </a:prstGeom>
          <a:ln>
            <a:solidFill>
              <a:srgbClr val="FF0000"/>
            </a:solidFill>
          </a:ln>
        </p:spPr>
      </p:pic>
      <p:grpSp>
        <p:nvGrpSpPr>
          <p:cNvPr id="20" name="Group 19">
            <a:extLst>
              <a:ext uri="{FF2B5EF4-FFF2-40B4-BE49-F238E27FC236}">
                <a16:creationId xmlns:a16="http://schemas.microsoft.com/office/drawing/2014/main" id="{11D9AAEC-E399-4B44-A37F-1AA5FB49FE1D}"/>
              </a:ext>
            </a:extLst>
          </p:cNvPr>
          <p:cNvGrpSpPr/>
          <p:nvPr/>
        </p:nvGrpSpPr>
        <p:grpSpPr>
          <a:xfrm>
            <a:off x="7409877" y="2201343"/>
            <a:ext cx="2368790" cy="1692583"/>
            <a:chOff x="7269534" y="2424933"/>
            <a:chExt cx="2368790" cy="1692583"/>
          </a:xfrm>
        </p:grpSpPr>
        <p:pic>
          <p:nvPicPr>
            <p:cNvPr id="8" name="Picture 7">
              <a:extLst>
                <a:ext uri="{FF2B5EF4-FFF2-40B4-BE49-F238E27FC236}">
                  <a16:creationId xmlns:a16="http://schemas.microsoft.com/office/drawing/2014/main" id="{B86AA1FE-51BC-40FF-B9B5-951549E859F5}"/>
                </a:ext>
              </a:extLst>
            </p:cNvPr>
            <p:cNvPicPr>
              <a:picLocks noChangeAspect="1"/>
            </p:cNvPicPr>
            <p:nvPr/>
          </p:nvPicPr>
          <p:blipFill>
            <a:blip r:embed="rId5"/>
            <a:stretch>
              <a:fillRect/>
            </a:stretch>
          </p:blipFill>
          <p:spPr>
            <a:xfrm>
              <a:off x="7405926" y="2740443"/>
              <a:ext cx="2232398" cy="1377073"/>
            </a:xfrm>
            <a:prstGeom prst="rect">
              <a:avLst/>
            </a:prstGeom>
          </p:spPr>
        </p:pic>
        <p:sp>
          <p:nvSpPr>
            <p:cNvPr id="13" name="TextBox 12">
              <a:extLst>
                <a:ext uri="{FF2B5EF4-FFF2-40B4-BE49-F238E27FC236}">
                  <a16:creationId xmlns:a16="http://schemas.microsoft.com/office/drawing/2014/main" id="{C1F4C553-FADA-4094-95F7-F4262FB6E16C}"/>
                </a:ext>
              </a:extLst>
            </p:cNvPr>
            <p:cNvSpPr txBox="1"/>
            <p:nvPr/>
          </p:nvSpPr>
          <p:spPr>
            <a:xfrm>
              <a:off x="7269534" y="2424933"/>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grpSp>
        <p:nvGrpSpPr>
          <p:cNvPr id="22" name="Group 21">
            <a:extLst>
              <a:ext uri="{FF2B5EF4-FFF2-40B4-BE49-F238E27FC236}">
                <a16:creationId xmlns:a16="http://schemas.microsoft.com/office/drawing/2014/main" id="{2F982EC9-816D-4F6F-AC35-F03FAE7A103B}"/>
              </a:ext>
            </a:extLst>
          </p:cNvPr>
          <p:cNvGrpSpPr/>
          <p:nvPr/>
        </p:nvGrpSpPr>
        <p:grpSpPr>
          <a:xfrm>
            <a:off x="6594365" y="3938916"/>
            <a:ext cx="3949700" cy="1989885"/>
            <a:chOff x="6756400" y="4216816"/>
            <a:chExt cx="3949700" cy="1989885"/>
          </a:xfrm>
        </p:grpSpPr>
        <p:pic>
          <p:nvPicPr>
            <p:cNvPr id="9" name="Picture 8">
              <a:extLst>
                <a:ext uri="{FF2B5EF4-FFF2-40B4-BE49-F238E27FC236}">
                  <a16:creationId xmlns:a16="http://schemas.microsoft.com/office/drawing/2014/main" id="{20A030C7-FD46-42A7-A2CF-D64884EB61FD}"/>
                </a:ext>
              </a:extLst>
            </p:cNvPr>
            <p:cNvPicPr>
              <a:picLocks noChangeAspect="1"/>
            </p:cNvPicPr>
            <p:nvPr/>
          </p:nvPicPr>
          <p:blipFill>
            <a:blip r:embed="rId6"/>
            <a:stretch>
              <a:fillRect/>
            </a:stretch>
          </p:blipFill>
          <p:spPr>
            <a:xfrm>
              <a:off x="6756400" y="4524593"/>
              <a:ext cx="3949700" cy="1682108"/>
            </a:xfrm>
            <a:prstGeom prst="rect">
              <a:avLst/>
            </a:prstGeom>
          </p:spPr>
        </p:pic>
        <p:sp>
          <p:nvSpPr>
            <p:cNvPr id="15" name="TextBox 14">
              <a:extLst>
                <a:ext uri="{FF2B5EF4-FFF2-40B4-BE49-F238E27FC236}">
                  <a16:creationId xmlns:a16="http://schemas.microsoft.com/office/drawing/2014/main" id="{D5D9EF11-3675-4552-97A5-9386E8C4B822}"/>
                </a:ext>
              </a:extLst>
            </p:cNvPr>
            <p:cNvSpPr txBox="1"/>
            <p:nvPr/>
          </p:nvSpPr>
          <p:spPr>
            <a:xfrm>
              <a:off x="6756400" y="4216816"/>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cxnSp>
        <p:nvCxnSpPr>
          <p:cNvPr id="17" name="Straight Arrow Connector 16">
            <a:extLst>
              <a:ext uri="{FF2B5EF4-FFF2-40B4-BE49-F238E27FC236}">
                <a16:creationId xmlns:a16="http://schemas.microsoft.com/office/drawing/2014/main" id="{44A349CB-167D-410F-B3BA-ECFC9AD28CBC}"/>
              </a:ext>
            </a:extLst>
          </p:cNvPr>
          <p:cNvCxnSpPr>
            <a:cxnSpLocks/>
            <a:stCxn id="12" idx="0"/>
          </p:cNvCxnSpPr>
          <p:nvPr/>
        </p:nvCxnSpPr>
        <p:spPr>
          <a:xfrm flipV="1">
            <a:off x="1104900" y="4226029"/>
            <a:ext cx="914495" cy="625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C64AAAF-0920-4BA9-A521-4AFA091A59E5}"/>
              </a:ext>
            </a:extLst>
          </p:cNvPr>
          <p:cNvSpPr txBox="1"/>
          <p:nvPr/>
        </p:nvSpPr>
        <p:spPr>
          <a:xfrm>
            <a:off x="6569308" y="5923869"/>
            <a:ext cx="3999813" cy="307777"/>
          </a:xfrm>
          <a:prstGeom prst="rect">
            <a:avLst/>
          </a:prstGeom>
          <a:noFill/>
        </p:spPr>
        <p:txBody>
          <a:bodyPr wrap="none" rtlCol="0">
            <a:spAutoFit/>
          </a:bodyPr>
          <a:lstStyle/>
          <a:p>
            <a:r>
              <a:rPr lang="en-US" sz="1400" dirty="0"/>
              <a:t>This method adds the panels to the </a:t>
            </a:r>
            <a:r>
              <a:rPr lang="en-US" sz="1400" dirty="0" err="1"/>
              <a:t>mapContainer</a:t>
            </a:r>
            <a:r>
              <a:rPr lang="en-US" sz="1400" dirty="0"/>
              <a:t>.</a:t>
            </a:r>
            <a:endParaRPr lang="en-NZ" sz="1400" dirty="0"/>
          </a:p>
        </p:txBody>
      </p:sp>
      <p:sp>
        <p:nvSpPr>
          <p:cNvPr id="23" name="Rectangle 22">
            <a:extLst>
              <a:ext uri="{FF2B5EF4-FFF2-40B4-BE49-F238E27FC236}">
                <a16:creationId xmlns:a16="http://schemas.microsoft.com/office/drawing/2014/main" id="{AEEB1FC2-22B1-482A-8AE0-0E803C1D1012}"/>
              </a:ext>
            </a:extLst>
          </p:cNvPr>
          <p:cNvSpPr/>
          <p:nvPr/>
        </p:nvSpPr>
        <p:spPr>
          <a:xfrm>
            <a:off x="8229600" y="3302000"/>
            <a:ext cx="1549067"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17CA339D-5AD5-4580-900D-C3B1BB04A761}"/>
              </a:ext>
            </a:extLst>
          </p:cNvPr>
          <p:cNvSpPr/>
          <p:nvPr/>
        </p:nvSpPr>
        <p:spPr>
          <a:xfrm>
            <a:off x="2266950" y="5881688"/>
            <a:ext cx="819150" cy="142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6" name="Straight Arrow Connector 25">
            <a:extLst>
              <a:ext uri="{FF2B5EF4-FFF2-40B4-BE49-F238E27FC236}">
                <a16:creationId xmlns:a16="http://schemas.microsoft.com/office/drawing/2014/main" id="{25ABF019-5184-4B8F-8440-675FC69DB675}"/>
              </a:ext>
            </a:extLst>
          </p:cNvPr>
          <p:cNvCxnSpPr>
            <a:stCxn id="24" idx="3"/>
            <a:endCxn id="8" idx="1"/>
          </p:cNvCxnSpPr>
          <p:nvPr/>
        </p:nvCxnSpPr>
        <p:spPr>
          <a:xfrm flipV="1">
            <a:off x="3086100" y="3205390"/>
            <a:ext cx="4460169" cy="27477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A4C7C5F-203D-49CF-A559-F07F2CC14FF3}"/>
              </a:ext>
            </a:extLst>
          </p:cNvPr>
          <p:cNvSpPr/>
          <p:nvPr/>
        </p:nvSpPr>
        <p:spPr>
          <a:xfrm>
            <a:off x="6877050" y="5571102"/>
            <a:ext cx="1962150" cy="1942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9" name="Connector: Elbow 28">
            <a:extLst>
              <a:ext uri="{FF2B5EF4-FFF2-40B4-BE49-F238E27FC236}">
                <a16:creationId xmlns:a16="http://schemas.microsoft.com/office/drawing/2014/main" id="{B57653CC-42DD-4FEA-91A7-209CB6EDA4E9}"/>
              </a:ext>
            </a:extLst>
          </p:cNvPr>
          <p:cNvCxnSpPr>
            <a:stCxn id="23" idx="3"/>
            <a:endCxn id="9" idx="3"/>
          </p:cNvCxnSpPr>
          <p:nvPr/>
        </p:nvCxnSpPr>
        <p:spPr>
          <a:xfrm>
            <a:off x="9778667" y="3409950"/>
            <a:ext cx="765398" cy="1677797"/>
          </a:xfrm>
          <a:prstGeom prst="bentConnector3">
            <a:avLst>
              <a:gd name="adj1" fmla="val 12986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0CDC06-5B83-4F78-A4B9-164F3F8A0628}"/>
              </a:ext>
            </a:extLst>
          </p:cNvPr>
          <p:cNvCxnSpPr>
            <a:stCxn id="27" idx="1"/>
            <a:endCxn id="4" idx="3"/>
          </p:cNvCxnSpPr>
          <p:nvPr/>
        </p:nvCxnSpPr>
        <p:spPr>
          <a:xfrm flipH="1" flipV="1">
            <a:off x="4435702" y="3182887"/>
            <a:ext cx="2441348" cy="24853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1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D9A7-C6F4-4059-97C4-50E340E32722}"/>
              </a:ext>
            </a:extLst>
          </p:cNvPr>
          <p:cNvSpPr>
            <a:spLocks noGrp="1"/>
          </p:cNvSpPr>
          <p:nvPr>
            <p:ph type="title"/>
          </p:nvPr>
        </p:nvSpPr>
        <p:spPr>
          <a:xfrm>
            <a:off x="1295400" y="381000"/>
            <a:ext cx="9601200" cy="1143000"/>
          </a:xfrm>
        </p:spPr>
        <p:txBody>
          <a:bodyPr>
            <a:normAutofit/>
          </a:bodyPr>
          <a:lstStyle/>
          <a:p>
            <a:r>
              <a:rPr lang="en-US" dirty="0"/>
              <a:t>2. </a:t>
            </a:r>
            <a:r>
              <a:rPr lang="en-NZ" dirty="0"/>
              <a:t>Allow selection and placement of a piece</a:t>
            </a:r>
          </a:p>
        </p:txBody>
      </p:sp>
      <p:sp>
        <p:nvSpPr>
          <p:cNvPr id="3" name="Content Placeholder 2">
            <a:extLst>
              <a:ext uri="{FF2B5EF4-FFF2-40B4-BE49-F238E27FC236}">
                <a16:creationId xmlns:a16="http://schemas.microsoft.com/office/drawing/2014/main" id="{42562C3A-0836-4EFC-B1DD-1C3076EF1ED6}"/>
              </a:ext>
            </a:extLst>
          </p:cNvPr>
          <p:cNvSpPr>
            <a:spLocks noGrp="1"/>
          </p:cNvSpPr>
          <p:nvPr>
            <p:ph idx="1"/>
          </p:nvPr>
        </p:nvSpPr>
        <p:spPr>
          <a:xfrm>
            <a:off x="1295400" y="1524000"/>
            <a:ext cx="9601200" cy="951571"/>
          </a:xfrm>
        </p:spPr>
        <p:txBody>
          <a:bodyPr/>
          <a:lstStyle/>
          <a:p>
            <a:pPr marL="45720" indent="0">
              <a:buNone/>
            </a:pPr>
            <a:r>
              <a:rPr lang="en-NZ" dirty="0"/>
              <a:t>There is a selection panel that will only allow a single item to be selected at a time, when something is selected and a position on the map is clicked, the background will change to suit the selected item.</a:t>
            </a:r>
          </a:p>
        </p:txBody>
      </p:sp>
      <p:pic>
        <p:nvPicPr>
          <p:cNvPr id="4" name="Picture 3">
            <a:extLst>
              <a:ext uri="{FF2B5EF4-FFF2-40B4-BE49-F238E27FC236}">
                <a16:creationId xmlns:a16="http://schemas.microsoft.com/office/drawing/2014/main" id="{DD151A54-5E99-493D-B977-9BBB54D587FE}"/>
              </a:ext>
            </a:extLst>
          </p:cNvPr>
          <p:cNvPicPr>
            <a:picLocks noChangeAspect="1"/>
          </p:cNvPicPr>
          <p:nvPr/>
        </p:nvPicPr>
        <p:blipFill rotWithShape="1">
          <a:blip r:embed="rId2"/>
          <a:srcRect t="3679" r="68965" b="58390"/>
          <a:stretch/>
        </p:blipFill>
        <p:spPr>
          <a:xfrm>
            <a:off x="6248400" y="2575932"/>
            <a:ext cx="4920446" cy="3382808"/>
          </a:xfrm>
          <a:prstGeom prst="rect">
            <a:avLst/>
          </a:prstGeom>
        </p:spPr>
      </p:pic>
      <p:pic>
        <p:nvPicPr>
          <p:cNvPr id="5" name="Picture 4">
            <a:extLst>
              <a:ext uri="{FF2B5EF4-FFF2-40B4-BE49-F238E27FC236}">
                <a16:creationId xmlns:a16="http://schemas.microsoft.com/office/drawing/2014/main" id="{ED18A6F2-BBF8-43E7-93BA-0D549485A3D2}"/>
              </a:ext>
            </a:extLst>
          </p:cNvPr>
          <p:cNvPicPr>
            <a:picLocks noChangeAspect="1"/>
          </p:cNvPicPr>
          <p:nvPr/>
        </p:nvPicPr>
        <p:blipFill>
          <a:blip r:embed="rId3"/>
          <a:stretch>
            <a:fillRect/>
          </a:stretch>
        </p:blipFill>
        <p:spPr>
          <a:xfrm>
            <a:off x="599418" y="2688606"/>
            <a:ext cx="5213131" cy="3270134"/>
          </a:xfrm>
          <a:prstGeom prst="rect">
            <a:avLst/>
          </a:prstGeom>
        </p:spPr>
      </p:pic>
      <p:sp>
        <p:nvSpPr>
          <p:cNvPr id="6" name="Rectangle 5">
            <a:extLst>
              <a:ext uri="{FF2B5EF4-FFF2-40B4-BE49-F238E27FC236}">
                <a16:creationId xmlns:a16="http://schemas.microsoft.com/office/drawing/2014/main" id="{842A3C85-2642-4717-A0EA-E3C04E14D1AC}"/>
              </a:ext>
            </a:extLst>
          </p:cNvPr>
          <p:cNvSpPr/>
          <p:nvPr/>
        </p:nvSpPr>
        <p:spPr>
          <a:xfrm>
            <a:off x="3365500" y="3295650"/>
            <a:ext cx="469900" cy="4635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D10C2B33-124F-4F60-9506-A4A8DBE856E8}"/>
              </a:ext>
            </a:extLst>
          </p:cNvPr>
          <p:cNvSpPr/>
          <p:nvPr/>
        </p:nvSpPr>
        <p:spPr>
          <a:xfrm>
            <a:off x="8938694" y="3345179"/>
            <a:ext cx="441526" cy="41724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B1C0F113-C815-48BF-A489-085B8BBD77AD}"/>
              </a:ext>
            </a:extLst>
          </p:cNvPr>
          <p:cNvSpPr/>
          <p:nvPr/>
        </p:nvSpPr>
        <p:spPr>
          <a:xfrm>
            <a:off x="1023154" y="4438184"/>
            <a:ext cx="615456" cy="22302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5510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BB9D-6FDE-45AB-AB3D-33F55773CA0D}"/>
              </a:ext>
            </a:extLst>
          </p:cNvPr>
          <p:cNvSpPr>
            <a:spLocks noGrp="1"/>
          </p:cNvSpPr>
          <p:nvPr>
            <p:ph type="title"/>
          </p:nvPr>
        </p:nvSpPr>
        <p:spPr>
          <a:xfrm>
            <a:off x="1295400" y="381000"/>
            <a:ext cx="9601200" cy="734367"/>
          </a:xfrm>
        </p:spPr>
        <p:txBody>
          <a:bodyPr/>
          <a:lstStyle/>
          <a:p>
            <a:r>
              <a:rPr lang="en-US" dirty="0"/>
              <a:t>3. </a:t>
            </a:r>
            <a:r>
              <a:rPr lang="en-NZ" dirty="0"/>
              <a:t>Overlays old piece with new one</a:t>
            </a:r>
          </a:p>
        </p:txBody>
      </p:sp>
      <p:sp>
        <p:nvSpPr>
          <p:cNvPr id="3" name="Content Placeholder 2">
            <a:extLst>
              <a:ext uri="{FF2B5EF4-FFF2-40B4-BE49-F238E27FC236}">
                <a16:creationId xmlns:a16="http://schemas.microsoft.com/office/drawing/2014/main" id="{AC11945B-203F-4C2C-9F34-A1E51E04B2B6}"/>
              </a:ext>
            </a:extLst>
          </p:cNvPr>
          <p:cNvSpPr>
            <a:spLocks noGrp="1"/>
          </p:cNvSpPr>
          <p:nvPr>
            <p:ph idx="1"/>
          </p:nvPr>
        </p:nvSpPr>
        <p:spPr>
          <a:xfrm>
            <a:off x="1295400" y="1225900"/>
            <a:ext cx="9601200" cy="1472696"/>
          </a:xfrm>
        </p:spPr>
        <p:txBody>
          <a:bodyPr/>
          <a:lstStyle/>
          <a:p>
            <a:pPr marL="45720" indent="0">
              <a:buNone/>
            </a:pPr>
            <a:r>
              <a:rPr lang="en-NZ" dirty="0"/>
              <a:t>As each item is placed, it will overwrite the previous value whether it is empty or contains another piece.</a:t>
            </a:r>
          </a:p>
          <a:p>
            <a:pPr marL="45720" indent="0">
              <a:buNone/>
            </a:pPr>
            <a:r>
              <a:rPr lang="en-NZ" dirty="0"/>
              <a:t>When an item has been placed at a new position, that position will display the item image. There are different images set to the different items that can be selected.</a:t>
            </a:r>
          </a:p>
          <a:p>
            <a:endParaRPr lang="en-NZ" dirty="0"/>
          </a:p>
        </p:txBody>
      </p:sp>
      <p:pic>
        <p:nvPicPr>
          <p:cNvPr id="4" name="Picture 3">
            <a:extLst>
              <a:ext uri="{FF2B5EF4-FFF2-40B4-BE49-F238E27FC236}">
                <a16:creationId xmlns:a16="http://schemas.microsoft.com/office/drawing/2014/main" id="{F8DF9FDD-B90D-486F-B0A2-16B79E2C26FB}"/>
              </a:ext>
            </a:extLst>
          </p:cNvPr>
          <p:cNvPicPr>
            <a:picLocks noChangeAspect="1"/>
          </p:cNvPicPr>
          <p:nvPr/>
        </p:nvPicPr>
        <p:blipFill>
          <a:blip r:embed="rId2"/>
          <a:stretch>
            <a:fillRect/>
          </a:stretch>
        </p:blipFill>
        <p:spPr>
          <a:xfrm>
            <a:off x="1086507" y="2905126"/>
            <a:ext cx="4857093" cy="3299656"/>
          </a:xfrm>
          <a:prstGeom prst="rect">
            <a:avLst/>
          </a:prstGeom>
        </p:spPr>
      </p:pic>
      <p:pic>
        <p:nvPicPr>
          <p:cNvPr id="5" name="Picture 4">
            <a:extLst>
              <a:ext uri="{FF2B5EF4-FFF2-40B4-BE49-F238E27FC236}">
                <a16:creationId xmlns:a16="http://schemas.microsoft.com/office/drawing/2014/main" id="{EA18D1FE-A87D-4DC7-AD05-A1674E4D37CB}"/>
              </a:ext>
            </a:extLst>
          </p:cNvPr>
          <p:cNvPicPr>
            <a:picLocks noChangeAspect="1"/>
          </p:cNvPicPr>
          <p:nvPr/>
        </p:nvPicPr>
        <p:blipFill>
          <a:blip r:embed="rId3"/>
          <a:stretch>
            <a:fillRect/>
          </a:stretch>
        </p:blipFill>
        <p:spPr>
          <a:xfrm>
            <a:off x="6422642" y="2905125"/>
            <a:ext cx="4989081" cy="3299657"/>
          </a:xfrm>
          <a:prstGeom prst="rect">
            <a:avLst/>
          </a:prstGeom>
        </p:spPr>
      </p:pic>
      <p:sp>
        <p:nvSpPr>
          <p:cNvPr id="6" name="Rectangle 5">
            <a:extLst>
              <a:ext uri="{FF2B5EF4-FFF2-40B4-BE49-F238E27FC236}">
                <a16:creationId xmlns:a16="http://schemas.microsoft.com/office/drawing/2014/main" id="{9810D580-0EB9-4DD6-95DE-6EF88DA0AC2E}"/>
              </a:ext>
            </a:extLst>
          </p:cNvPr>
          <p:cNvSpPr/>
          <p:nvPr/>
        </p:nvSpPr>
        <p:spPr>
          <a:xfrm>
            <a:off x="4874260" y="4512271"/>
            <a:ext cx="469900" cy="4635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3D167463-4CDC-4F86-BA7E-0CAB276B072E}"/>
              </a:ext>
            </a:extLst>
          </p:cNvPr>
          <p:cNvSpPr/>
          <p:nvPr/>
        </p:nvSpPr>
        <p:spPr>
          <a:xfrm>
            <a:off x="10198596" y="4512272"/>
            <a:ext cx="477024" cy="4403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ADD8C040-01D8-4755-AB0C-7D7F2440C319}"/>
              </a:ext>
            </a:extLst>
          </p:cNvPr>
          <p:cNvSpPr/>
          <p:nvPr/>
        </p:nvSpPr>
        <p:spPr>
          <a:xfrm>
            <a:off x="1580715" y="5319130"/>
            <a:ext cx="448807" cy="18957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75343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0031-839D-4CD9-AEE6-B03F120D4B26}"/>
              </a:ext>
            </a:extLst>
          </p:cNvPr>
          <p:cNvSpPr>
            <a:spLocks noGrp="1"/>
          </p:cNvSpPr>
          <p:nvPr>
            <p:ph type="title"/>
          </p:nvPr>
        </p:nvSpPr>
        <p:spPr>
          <a:xfrm>
            <a:off x="1295400" y="381000"/>
            <a:ext cx="9601200" cy="533400"/>
          </a:xfrm>
        </p:spPr>
        <p:txBody>
          <a:bodyPr/>
          <a:lstStyle/>
          <a:p>
            <a:r>
              <a:rPr lang="en-US" dirty="0"/>
              <a:t>CODE</a:t>
            </a:r>
            <a:endParaRPr lang="en-NZ" dirty="0"/>
          </a:p>
        </p:txBody>
      </p:sp>
      <p:pic>
        <p:nvPicPr>
          <p:cNvPr id="5" name="Picture 4">
            <a:extLst>
              <a:ext uri="{FF2B5EF4-FFF2-40B4-BE49-F238E27FC236}">
                <a16:creationId xmlns:a16="http://schemas.microsoft.com/office/drawing/2014/main" id="{0AC6876A-8310-471B-90A5-C22C8A295D0B}"/>
              </a:ext>
            </a:extLst>
          </p:cNvPr>
          <p:cNvPicPr>
            <a:picLocks noChangeAspect="1"/>
          </p:cNvPicPr>
          <p:nvPr/>
        </p:nvPicPr>
        <p:blipFill>
          <a:blip r:embed="rId3"/>
          <a:stretch>
            <a:fillRect/>
          </a:stretch>
        </p:blipFill>
        <p:spPr>
          <a:xfrm>
            <a:off x="7313975" y="3065841"/>
            <a:ext cx="3582625" cy="726318"/>
          </a:xfrm>
          <a:prstGeom prst="rect">
            <a:avLst/>
          </a:prstGeom>
        </p:spPr>
      </p:pic>
      <p:pic>
        <p:nvPicPr>
          <p:cNvPr id="6" name="Picture 5">
            <a:extLst>
              <a:ext uri="{FF2B5EF4-FFF2-40B4-BE49-F238E27FC236}">
                <a16:creationId xmlns:a16="http://schemas.microsoft.com/office/drawing/2014/main" id="{E3624096-17AF-4C89-9BA7-90048B7A74F6}"/>
              </a:ext>
            </a:extLst>
          </p:cNvPr>
          <p:cNvPicPr>
            <a:picLocks noChangeAspect="1"/>
          </p:cNvPicPr>
          <p:nvPr/>
        </p:nvPicPr>
        <p:blipFill>
          <a:blip r:embed="rId4"/>
          <a:stretch>
            <a:fillRect/>
          </a:stretch>
        </p:blipFill>
        <p:spPr>
          <a:xfrm>
            <a:off x="7401348" y="4243168"/>
            <a:ext cx="3495252" cy="1688812"/>
          </a:xfrm>
          <a:prstGeom prst="rect">
            <a:avLst/>
          </a:prstGeom>
        </p:spPr>
      </p:pic>
      <p:pic>
        <p:nvPicPr>
          <p:cNvPr id="7" name="Picture 6">
            <a:extLst>
              <a:ext uri="{FF2B5EF4-FFF2-40B4-BE49-F238E27FC236}">
                <a16:creationId xmlns:a16="http://schemas.microsoft.com/office/drawing/2014/main" id="{98B4D164-E4CF-4FE7-A301-21FA8689DF65}"/>
              </a:ext>
            </a:extLst>
          </p:cNvPr>
          <p:cNvPicPr>
            <a:picLocks noChangeAspect="1"/>
          </p:cNvPicPr>
          <p:nvPr/>
        </p:nvPicPr>
        <p:blipFill>
          <a:blip r:embed="rId5"/>
          <a:stretch>
            <a:fillRect/>
          </a:stretch>
        </p:blipFill>
        <p:spPr>
          <a:xfrm>
            <a:off x="352736" y="3792159"/>
            <a:ext cx="3296467" cy="1096510"/>
          </a:xfrm>
          <a:prstGeom prst="rect">
            <a:avLst/>
          </a:prstGeom>
        </p:spPr>
      </p:pic>
      <p:grpSp>
        <p:nvGrpSpPr>
          <p:cNvPr id="9" name="Group 8">
            <a:extLst>
              <a:ext uri="{FF2B5EF4-FFF2-40B4-BE49-F238E27FC236}">
                <a16:creationId xmlns:a16="http://schemas.microsoft.com/office/drawing/2014/main" id="{9E3763AD-D70E-458A-B67E-C9B9C454B8A5}"/>
              </a:ext>
            </a:extLst>
          </p:cNvPr>
          <p:cNvGrpSpPr/>
          <p:nvPr/>
        </p:nvGrpSpPr>
        <p:grpSpPr>
          <a:xfrm>
            <a:off x="3786047" y="2267958"/>
            <a:ext cx="3221621" cy="4325114"/>
            <a:chOff x="825937" y="1302957"/>
            <a:chExt cx="3221621" cy="4325114"/>
          </a:xfrm>
        </p:grpSpPr>
        <p:pic>
          <p:nvPicPr>
            <p:cNvPr id="4" name="Picture 3">
              <a:extLst>
                <a:ext uri="{FF2B5EF4-FFF2-40B4-BE49-F238E27FC236}">
                  <a16:creationId xmlns:a16="http://schemas.microsoft.com/office/drawing/2014/main" id="{2E646047-234D-4E90-BBAA-441BA9D5D30A}"/>
                </a:ext>
              </a:extLst>
            </p:cNvPr>
            <p:cNvPicPr>
              <a:picLocks noChangeAspect="1"/>
            </p:cNvPicPr>
            <p:nvPr/>
          </p:nvPicPr>
          <p:blipFill>
            <a:blip r:embed="rId6"/>
            <a:stretch>
              <a:fillRect/>
            </a:stretch>
          </p:blipFill>
          <p:spPr>
            <a:xfrm>
              <a:off x="916932" y="1624362"/>
              <a:ext cx="3130626" cy="4003709"/>
            </a:xfrm>
            <a:prstGeom prst="rect">
              <a:avLst/>
            </a:prstGeom>
          </p:spPr>
        </p:pic>
        <p:sp>
          <p:nvSpPr>
            <p:cNvPr id="8" name="TextBox 7">
              <a:extLst>
                <a:ext uri="{FF2B5EF4-FFF2-40B4-BE49-F238E27FC236}">
                  <a16:creationId xmlns:a16="http://schemas.microsoft.com/office/drawing/2014/main" id="{2F331AE7-2F28-45CB-85B3-EF463539FAFB}"/>
                </a:ext>
              </a:extLst>
            </p:cNvPr>
            <p:cNvSpPr txBox="1"/>
            <p:nvPr/>
          </p:nvSpPr>
          <p:spPr>
            <a:xfrm>
              <a:off x="825937" y="1302957"/>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sp>
        <p:nvSpPr>
          <p:cNvPr id="10" name="Rectangle 9">
            <a:extLst>
              <a:ext uri="{FF2B5EF4-FFF2-40B4-BE49-F238E27FC236}">
                <a16:creationId xmlns:a16="http://schemas.microsoft.com/office/drawing/2014/main" id="{A569DE3C-852A-439F-B75A-C46B878DEE8C}"/>
              </a:ext>
            </a:extLst>
          </p:cNvPr>
          <p:cNvSpPr/>
          <p:nvPr/>
        </p:nvSpPr>
        <p:spPr>
          <a:xfrm>
            <a:off x="837570" y="790630"/>
            <a:ext cx="10938117" cy="1477328"/>
          </a:xfrm>
          <a:prstGeom prst="rect">
            <a:avLst/>
          </a:prstGeom>
        </p:spPr>
        <p:txBody>
          <a:bodyPr wrap="square">
            <a:spAutoFit/>
          </a:bodyPr>
          <a:lstStyle/>
          <a:p>
            <a:r>
              <a:rPr lang="en-US" dirty="0"/>
              <a:t>When application first starts, images relevant to the game are added to a dictionary called Items with their relevant Part </a:t>
            </a:r>
            <a:r>
              <a:rPr lang="en-US" dirty="0" err="1"/>
              <a:t>enum</a:t>
            </a:r>
            <a:r>
              <a:rPr lang="en-US" dirty="0"/>
              <a:t> as their key.</a:t>
            </a:r>
            <a:r>
              <a:rPr lang="en-NZ" dirty="0"/>
              <a:t> When any of the radio buttons has been clicked on, it sets the Pic property according to the selected radio button.  When the user clicks on a panel in the map environment, it triggers the event, </a:t>
            </a:r>
            <a:r>
              <a:rPr lang="en-NZ" dirty="0" err="1"/>
              <a:t>SetImage</a:t>
            </a:r>
            <a:r>
              <a:rPr lang="en-NZ" dirty="0"/>
              <a:t>() which overwrites the current image on the selected panel. </a:t>
            </a:r>
            <a:r>
              <a:rPr lang="en-NZ" dirty="0" err="1"/>
              <a:t>SetItem</a:t>
            </a:r>
            <a:r>
              <a:rPr lang="en-NZ" dirty="0"/>
              <a:t>() makes changes to the map array internally, instead of just how its been displayed with </a:t>
            </a:r>
            <a:r>
              <a:rPr lang="en-NZ" dirty="0" err="1"/>
              <a:t>SetImage</a:t>
            </a:r>
            <a:r>
              <a:rPr lang="en-NZ" dirty="0"/>
              <a:t>(). </a:t>
            </a:r>
          </a:p>
        </p:txBody>
      </p:sp>
      <p:sp>
        <p:nvSpPr>
          <p:cNvPr id="11" name="TextBox 10">
            <a:extLst>
              <a:ext uri="{FF2B5EF4-FFF2-40B4-BE49-F238E27FC236}">
                <a16:creationId xmlns:a16="http://schemas.microsoft.com/office/drawing/2014/main" id="{DB3C0DC7-C63E-4CE3-B154-10EE873F9E01}"/>
              </a:ext>
            </a:extLst>
          </p:cNvPr>
          <p:cNvSpPr txBox="1"/>
          <p:nvPr/>
        </p:nvSpPr>
        <p:spPr>
          <a:xfrm>
            <a:off x="352736" y="3429000"/>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sp>
        <p:nvSpPr>
          <p:cNvPr id="12" name="TextBox 11">
            <a:extLst>
              <a:ext uri="{FF2B5EF4-FFF2-40B4-BE49-F238E27FC236}">
                <a16:creationId xmlns:a16="http://schemas.microsoft.com/office/drawing/2014/main" id="{E5F6B0D1-FA82-46B3-AB61-542D05DCC463}"/>
              </a:ext>
            </a:extLst>
          </p:cNvPr>
          <p:cNvSpPr txBox="1"/>
          <p:nvPr/>
        </p:nvSpPr>
        <p:spPr>
          <a:xfrm>
            <a:off x="7313975" y="2758064"/>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sp>
        <p:nvSpPr>
          <p:cNvPr id="13" name="TextBox 12">
            <a:extLst>
              <a:ext uri="{FF2B5EF4-FFF2-40B4-BE49-F238E27FC236}">
                <a16:creationId xmlns:a16="http://schemas.microsoft.com/office/drawing/2014/main" id="{1687F43E-B5F1-4683-A77E-E3FC24377CC1}"/>
              </a:ext>
            </a:extLst>
          </p:cNvPr>
          <p:cNvSpPr txBox="1"/>
          <p:nvPr/>
        </p:nvSpPr>
        <p:spPr>
          <a:xfrm>
            <a:off x="7401348" y="3946047"/>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spTree>
    <p:extLst>
      <p:ext uri="{BB962C8B-B14F-4D97-AF65-F5344CB8AC3E}">
        <p14:creationId xmlns:p14="http://schemas.microsoft.com/office/powerpoint/2010/main" val="45897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221A-08B6-44DA-94F9-192FBE55ACBD}"/>
              </a:ext>
            </a:extLst>
          </p:cNvPr>
          <p:cNvSpPr>
            <a:spLocks noGrp="1"/>
          </p:cNvSpPr>
          <p:nvPr>
            <p:ph type="title"/>
          </p:nvPr>
        </p:nvSpPr>
        <p:spPr/>
        <p:txBody>
          <a:bodyPr>
            <a:normAutofit/>
          </a:bodyPr>
          <a:lstStyle/>
          <a:p>
            <a:r>
              <a:rPr lang="en-US" dirty="0"/>
              <a:t>4. </a:t>
            </a:r>
            <a:r>
              <a:rPr lang="en-NZ" dirty="0"/>
              <a:t>Save and load ‘works’ (as in passes to a Filer or NOT)</a:t>
            </a:r>
          </a:p>
        </p:txBody>
      </p:sp>
      <p:sp>
        <p:nvSpPr>
          <p:cNvPr id="3" name="Content Placeholder 2">
            <a:extLst>
              <a:ext uri="{FF2B5EF4-FFF2-40B4-BE49-F238E27FC236}">
                <a16:creationId xmlns:a16="http://schemas.microsoft.com/office/drawing/2014/main" id="{019C1B38-7CD3-47C8-B64E-1520DA17AD6F}"/>
              </a:ext>
            </a:extLst>
          </p:cNvPr>
          <p:cNvSpPr>
            <a:spLocks noGrp="1"/>
          </p:cNvSpPr>
          <p:nvPr>
            <p:ph idx="1"/>
          </p:nvPr>
        </p:nvSpPr>
        <p:spPr>
          <a:xfrm>
            <a:off x="1295400" y="1597688"/>
            <a:ext cx="9601200" cy="4345912"/>
          </a:xfrm>
        </p:spPr>
        <p:txBody>
          <a:bodyPr>
            <a:normAutofit/>
          </a:bodyPr>
          <a:lstStyle/>
          <a:p>
            <a:pPr marL="45720" indent="0">
              <a:buNone/>
            </a:pPr>
            <a:r>
              <a:rPr lang="en-NZ" dirty="0"/>
              <a:t>When load is clicked from the view, this will call a static function from the parent form, Main Form, when the function is called, the event is triggered. The triggered event is attached to a delegate, the delegate defines the function that will run when the event is triggered, which is set to the Load() function. After this the file handler takes over.</a:t>
            </a:r>
          </a:p>
          <a:p>
            <a:pPr marL="45720" indent="0">
              <a:buNone/>
            </a:pPr>
            <a:r>
              <a:rPr lang="en-NZ" dirty="0"/>
              <a:t>Within the file handler controller, it will call a static function in the main form that will trigger the event, the event is attached to a delegate that is assigned the function that will then get the loaded array and load it into the level designer</a:t>
            </a:r>
          </a:p>
          <a:p>
            <a:pPr marL="45720" indent="0">
              <a:buNone/>
            </a:pPr>
            <a:endParaRPr lang="en-NZ" dirty="0"/>
          </a:p>
          <a:p>
            <a:pPr marL="45720" indent="0">
              <a:buNone/>
            </a:pPr>
            <a:endParaRPr lang="en-NZ" dirty="0"/>
          </a:p>
        </p:txBody>
      </p:sp>
    </p:spTree>
    <p:extLst>
      <p:ext uri="{BB962C8B-B14F-4D97-AF65-F5344CB8AC3E}">
        <p14:creationId xmlns:p14="http://schemas.microsoft.com/office/powerpoint/2010/main" val="16933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295400" y="381000"/>
            <a:ext cx="9601200" cy="620486"/>
          </a:xfrm>
        </p:spPr>
        <p:txBody>
          <a:bodyPr>
            <a:normAutofit/>
          </a:bodyPr>
          <a:lstStyle/>
          <a:p>
            <a:pPr marL="45720" lvl="0"/>
            <a:r>
              <a:rPr lang="en-NZ" dirty="0"/>
              <a:t>2. Display the pieces as distinct images</a:t>
            </a:r>
          </a:p>
        </p:txBody>
      </p:sp>
      <p:pic>
        <p:nvPicPr>
          <p:cNvPr id="9" name="Picture 8">
            <a:extLst>
              <a:ext uri="{FF2B5EF4-FFF2-40B4-BE49-F238E27FC236}">
                <a16:creationId xmlns:a16="http://schemas.microsoft.com/office/drawing/2014/main" id="{8B52C734-73D0-43A2-A4E6-7E9A736F819E}"/>
              </a:ext>
            </a:extLst>
          </p:cNvPr>
          <p:cNvPicPr>
            <a:picLocks noChangeAspect="1"/>
          </p:cNvPicPr>
          <p:nvPr/>
        </p:nvPicPr>
        <p:blipFill>
          <a:blip r:embed="rId2"/>
          <a:stretch>
            <a:fillRect/>
          </a:stretch>
        </p:blipFill>
        <p:spPr>
          <a:xfrm>
            <a:off x="4320987" y="1289375"/>
            <a:ext cx="7358674" cy="2435459"/>
          </a:xfrm>
          <a:prstGeom prst="rect">
            <a:avLst/>
          </a:prstGeom>
        </p:spPr>
      </p:pic>
      <p:pic>
        <p:nvPicPr>
          <p:cNvPr id="12" name="Picture 11">
            <a:extLst>
              <a:ext uri="{FF2B5EF4-FFF2-40B4-BE49-F238E27FC236}">
                <a16:creationId xmlns:a16="http://schemas.microsoft.com/office/drawing/2014/main" id="{8BB51370-DF06-4CDC-B8DC-A72FD710BEB9}"/>
              </a:ext>
            </a:extLst>
          </p:cNvPr>
          <p:cNvPicPr>
            <a:picLocks noChangeAspect="1"/>
          </p:cNvPicPr>
          <p:nvPr/>
        </p:nvPicPr>
        <p:blipFill>
          <a:blip r:embed="rId3"/>
          <a:stretch>
            <a:fillRect/>
          </a:stretch>
        </p:blipFill>
        <p:spPr>
          <a:xfrm>
            <a:off x="491659" y="1289376"/>
            <a:ext cx="3663482" cy="4473404"/>
          </a:xfrm>
          <a:prstGeom prst="rect">
            <a:avLst/>
          </a:prstGeom>
        </p:spPr>
      </p:pic>
      <p:sp>
        <p:nvSpPr>
          <p:cNvPr id="13" name="TextBox 12">
            <a:extLst>
              <a:ext uri="{FF2B5EF4-FFF2-40B4-BE49-F238E27FC236}">
                <a16:creationId xmlns:a16="http://schemas.microsoft.com/office/drawing/2014/main" id="{CEF942BA-183B-411A-921E-F856E5545F50}"/>
              </a:ext>
            </a:extLst>
          </p:cNvPr>
          <p:cNvSpPr txBox="1"/>
          <p:nvPr/>
        </p:nvSpPr>
        <p:spPr>
          <a:xfrm>
            <a:off x="4320987" y="4141694"/>
            <a:ext cx="7216589" cy="923330"/>
          </a:xfrm>
          <a:prstGeom prst="rect">
            <a:avLst/>
          </a:prstGeom>
          <a:noFill/>
        </p:spPr>
        <p:txBody>
          <a:bodyPr wrap="square" rtlCol="0">
            <a:spAutoFit/>
          </a:bodyPr>
          <a:lstStyle/>
          <a:p>
            <a:r>
              <a:rPr lang="en-US" dirty="0"/>
              <a:t>In the Properties folder, the images are added as resources and renamed according to their signs. The </a:t>
            </a:r>
            <a:r>
              <a:rPr lang="en-US" dirty="0" err="1"/>
              <a:t>GetSign</a:t>
            </a:r>
            <a:r>
              <a:rPr lang="en-US" dirty="0"/>
              <a:t>() method will return the appropriate image based on its character symbol its been assigned to.</a:t>
            </a:r>
            <a:endParaRPr lang="en-NZ" dirty="0"/>
          </a:p>
        </p:txBody>
      </p:sp>
    </p:spTree>
    <p:extLst>
      <p:ext uri="{BB962C8B-B14F-4D97-AF65-F5344CB8AC3E}">
        <p14:creationId xmlns:p14="http://schemas.microsoft.com/office/powerpoint/2010/main" val="128918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48C0-A242-41F1-A2F4-98054E39084C}"/>
              </a:ext>
            </a:extLst>
          </p:cNvPr>
          <p:cNvSpPr>
            <a:spLocks noGrp="1"/>
          </p:cNvSpPr>
          <p:nvPr>
            <p:ph type="title"/>
          </p:nvPr>
        </p:nvSpPr>
        <p:spPr>
          <a:xfrm>
            <a:off x="726371" y="448470"/>
            <a:ext cx="10739258" cy="640557"/>
          </a:xfrm>
        </p:spPr>
        <p:txBody>
          <a:bodyPr>
            <a:normAutofit fontScale="90000"/>
          </a:bodyPr>
          <a:lstStyle/>
          <a:p>
            <a:r>
              <a:rPr lang="en-US" dirty="0"/>
              <a:t>4. </a:t>
            </a:r>
            <a:r>
              <a:rPr lang="en-NZ" dirty="0"/>
              <a:t>Save and load ‘works’ (as in passes to a Filer or NOT)</a:t>
            </a:r>
          </a:p>
        </p:txBody>
      </p:sp>
      <p:pic>
        <p:nvPicPr>
          <p:cNvPr id="4" name="Picture 3">
            <a:extLst>
              <a:ext uri="{FF2B5EF4-FFF2-40B4-BE49-F238E27FC236}">
                <a16:creationId xmlns:a16="http://schemas.microsoft.com/office/drawing/2014/main" id="{AC3C200F-C874-4115-8FCD-AED5D1318D4C}"/>
              </a:ext>
            </a:extLst>
          </p:cNvPr>
          <p:cNvPicPr>
            <a:picLocks noChangeAspect="1"/>
          </p:cNvPicPr>
          <p:nvPr/>
        </p:nvPicPr>
        <p:blipFill>
          <a:blip r:embed="rId2"/>
          <a:stretch>
            <a:fillRect/>
          </a:stretch>
        </p:blipFill>
        <p:spPr>
          <a:xfrm>
            <a:off x="229663" y="2507457"/>
            <a:ext cx="1981200" cy="2628900"/>
          </a:xfrm>
          <a:prstGeom prst="rect">
            <a:avLst/>
          </a:prstGeom>
        </p:spPr>
      </p:pic>
      <p:pic>
        <p:nvPicPr>
          <p:cNvPr id="5" name="Picture 4">
            <a:extLst>
              <a:ext uri="{FF2B5EF4-FFF2-40B4-BE49-F238E27FC236}">
                <a16:creationId xmlns:a16="http://schemas.microsoft.com/office/drawing/2014/main" id="{32ECB545-23AD-4571-840D-43A82546FFAD}"/>
              </a:ext>
            </a:extLst>
          </p:cNvPr>
          <p:cNvPicPr>
            <a:picLocks noChangeAspect="1"/>
          </p:cNvPicPr>
          <p:nvPr/>
        </p:nvPicPr>
        <p:blipFill>
          <a:blip r:embed="rId3"/>
          <a:stretch>
            <a:fillRect/>
          </a:stretch>
        </p:blipFill>
        <p:spPr>
          <a:xfrm>
            <a:off x="2210592" y="2303983"/>
            <a:ext cx="2912365" cy="3385152"/>
          </a:xfrm>
          <a:prstGeom prst="rect">
            <a:avLst/>
          </a:prstGeom>
        </p:spPr>
      </p:pic>
      <p:pic>
        <p:nvPicPr>
          <p:cNvPr id="7" name="Picture 6">
            <a:extLst>
              <a:ext uri="{FF2B5EF4-FFF2-40B4-BE49-F238E27FC236}">
                <a16:creationId xmlns:a16="http://schemas.microsoft.com/office/drawing/2014/main" id="{04761961-5616-416A-96FF-CCA60CB98C5A}"/>
              </a:ext>
            </a:extLst>
          </p:cNvPr>
          <p:cNvPicPr>
            <a:picLocks noChangeAspect="1"/>
          </p:cNvPicPr>
          <p:nvPr/>
        </p:nvPicPr>
        <p:blipFill>
          <a:blip r:embed="rId4"/>
          <a:stretch>
            <a:fillRect/>
          </a:stretch>
        </p:blipFill>
        <p:spPr>
          <a:xfrm>
            <a:off x="8829785" y="2303983"/>
            <a:ext cx="2922388" cy="3385152"/>
          </a:xfrm>
          <a:prstGeom prst="rect">
            <a:avLst/>
          </a:prstGeom>
        </p:spPr>
      </p:pic>
      <p:sp>
        <p:nvSpPr>
          <p:cNvPr id="8" name="Rectangle 7">
            <a:extLst>
              <a:ext uri="{FF2B5EF4-FFF2-40B4-BE49-F238E27FC236}">
                <a16:creationId xmlns:a16="http://schemas.microsoft.com/office/drawing/2014/main" id="{46E42C18-FE3D-40A2-8932-0BEBEA5B2DA4}"/>
              </a:ext>
            </a:extLst>
          </p:cNvPr>
          <p:cNvSpPr/>
          <p:nvPr/>
        </p:nvSpPr>
        <p:spPr>
          <a:xfrm>
            <a:off x="726370" y="1104874"/>
            <a:ext cx="10739257" cy="923330"/>
          </a:xfrm>
          <a:prstGeom prst="rect">
            <a:avLst/>
          </a:prstGeom>
        </p:spPr>
        <p:txBody>
          <a:bodyPr wrap="square">
            <a:spAutoFit/>
          </a:bodyPr>
          <a:lstStyle/>
          <a:p>
            <a:pPr marL="45720" indent="0">
              <a:buNone/>
            </a:pPr>
            <a:r>
              <a:rPr lang="en-NZ" dirty="0"/>
              <a:t>The Save and Load buttons open the Filer dialog where a map creation can be saved or loaded from. The Save button can only be clicked on after it has gone through the Error Checker. Below is an example of how the “Save” feature works.</a:t>
            </a:r>
          </a:p>
        </p:txBody>
      </p:sp>
      <p:pic>
        <p:nvPicPr>
          <p:cNvPr id="6" name="Picture 5">
            <a:extLst>
              <a:ext uri="{FF2B5EF4-FFF2-40B4-BE49-F238E27FC236}">
                <a16:creationId xmlns:a16="http://schemas.microsoft.com/office/drawing/2014/main" id="{42FFFDAC-C17A-4307-9E7B-51224B08DFFF}"/>
              </a:ext>
            </a:extLst>
          </p:cNvPr>
          <p:cNvPicPr>
            <a:picLocks noChangeAspect="1"/>
          </p:cNvPicPr>
          <p:nvPr/>
        </p:nvPicPr>
        <p:blipFill>
          <a:blip r:embed="rId5"/>
          <a:stretch>
            <a:fillRect/>
          </a:stretch>
        </p:blipFill>
        <p:spPr>
          <a:xfrm>
            <a:off x="5122685" y="2404838"/>
            <a:ext cx="3707100" cy="2834138"/>
          </a:xfrm>
          <a:prstGeom prst="rect">
            <a:avLst/>
          </a:prstGeom>
        </p:spPr>
      </p:pic>
      <p:sp>
        <p:nvSpPr>
          <p:cNvPr id="9" name="Rectangle 8">
            <a:extLst>
              <a:ext uri="{FF2B5EF4-FFF2-40B4-BE49-F238E27FC236}">
                <a16:creationId xmlns:a16="http://schemas.microsoft.com/office/drawing/2014/main" id="{23878C06-7797-4620-B8CE-76CE8549B55D}"/>
              </a:ext>
            </a:extLst>
          </p:cNvPr>
          <p:cNvSpPr/>
          <p:nvPr/>
        </p:nvSpPr>
        <p:spPr>
          <a:xfrm>
            <a:off x="1220263" y="4749800"/>
            <a:ext cx="837137" cy="279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A90C9CB9-9A52-43AB-969C-AA8231C423CD}"/>
              </a:ext>
            </a:extLst>
          </p:cNvPr>
          <p:cNvSpPr/>
          <p:nvPr/>
        </p:nvSpPr>
        <p:spPr>
          <a:xfrm>
            <a:off x="2933700" y="2882900"/>
            <a:ext cx="1473200" cy="241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C1460B7D-ADD0-42BA-9D79-222B9215C564}"/>
              </a:ext>
            </a:extLst>
          </p:cNvPr>
          <p:cNvSpPr/>
          <p:nvPr/>
        </p:nvSpPr>
        <p:spPr>
          <a:xfrm>
            <a:off x="7531100" y="4908550"/>
            <a:ext cx="609600" cy="330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64804A8D-7E5A-45B9-A01E-602E81BDF6B6}"/>
              </a:ext>
            </a:extLst>
          </p:cNvPr>
          <p:cNvSpPr/>
          <p:nvPr/>
        </p:nvSpPr>
        <p:spPr>
          <a:xfrm>
            <a:off x="9214070" y="2912734"/>
            <a:ext cx="2101630" cy="795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4" name="Straight Arrow Connector 13">
            <a:extLst>
              <a:ext uri="{FF2B5EF4-FFF2-40B4-BE49-F238E27FC236}">
                <a16:creationId xmlns:a16="http://schemas.microsoft.com/office/drawing/2014/main" id="{7592B4BF-A597-47BE-96A8-54788E6EF75B}"/>
              </a:ext>
            </a:extLst>
          </p:cNvPr>
          <p:cNvCxnSpPr>
            <a:stCxn id="9" idx="3"/>
            <a:endCxn id="10" idx="1"/>
          </p:cNvCxnSpPr>
          <p:nvPr/>
        </p:nvCxnSpPr>
        <p:spPr>
          <a:xfrm flipV="1">
            <a:off x="2057400" y="3003550"/>
            <a:ext cx="876300" cy="18859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A6475F-8D94-4FB5-8671-0A6E2EAFB492}"/>
              </a:ext>
            </a:extLst>
          </p:cNvPr>
          <p:cNvCxnSpPr>
            <a:cxnSpLocks/>
            <a:stCxn id="10" idx="3"/>
            <a:endCxn id="11" idx="1"/>
          </p:cNvCxnSpPr>
          <p:nvPr/>
        </p:nvCxnSpPr>
        <p:spPr>
          <a:xfrm>
            <a:off x="4406900" y="3003550"/>
            <a:ext cx="3124200" cy="20702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4C1F04D-66AB-490A-9525-E63780BB7DC2}"/>
              </a:ext>
            </a:extLst>
          </p:cNvPr>
          <p:cNvCxnSpPr>
            <a:cxnSpLocks/>
          </p:cNvCxnSpPr>
          <p:nvPr/>
        </p:nvCxnSpPr>
        <p:spPr>
          <a:xfrm flipV="1">
            <a:off x="8140700" y="3265966"/>
            <a:ext cx="1073370" cy="1807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0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0BAB03-B8A9-4775-A746-8C5D0B1CE9D8}"/>
              </a:ext>
            </a:extLst>
          </p:cNvPr>
          <p:cNvSpPr>
            <a:spLocks noGrp="1"/>
          </p:cNvSpPr>
          <p:nvPr>
            <p:ph idx="1"/>
          </p:nvPr>
        </p:nvSpPr>
        <p:spPr>
          <a:xfrm>
            <a:off x="1170122" y="406619"/>
            <a:ext cx="9601200" cy="393481"/>
          </a:xfrm>
        </p:spPr>
        <p:txBody>
          <a:bodyPr/>
          <a:lstStyle/>
          <a:p>
            <a:pPr marL="45720" indent="0">
              <a:buNone/>
            </a:pPr>
            <a:r>
              <a:rPr lang="en-NZ" dirty="0"/>
              <a:t>Below is an example of how the “Load” feature works.</a:t>
            </a:r>
          </a:p>
        </p:txBody>
      </p:sp>
      <p:pic>
        <p:nvPicPr>
          <p:cNvPr id="4" name="Picture 3">
            <a:extLst>
              <a:ext uri="{FF2B5EF4-FFF2-40B4-BE49-F238E27FC236}">
                <a16:creationId xmlns:a16="http://schemas.microsoft.com/office/drawing/2014/main" id="{2702FCF4-5A3D-43C8-A8C6-3AF8879310C3}"/>
              </a:ext>
            </a:extLst>
          </p:cNvPr>
          <p:cNvPicPr>
            <a:picLocks noChangeAspect="1"/>
          </p:cNvPicPr>
          <p:nvPr/>
        </p:nvPicPr>
        <p:blipFill>
          <a:blip r:embed="rId2"/>
          <a:stretch>
            <a:fillRect/>
          </a:stretch>
        </p:blipFill>
        <p:spPr>
          <a:xfrm>
            <a:off x="169997" y="3317953"/>
            <a:ext cx="2000250" cy="714375"/>
          </a:xfrm>
          <a:prstGeom prst="rect">
            <a:avLst/>
          </a:prstGeom>
        </p:spPr>
      </p:pic>
      <p:pic>
        <p:nvPicPr>
          <p:cNvPr id="5" name="Picture 4">
            <a:extLst>
              <a:ext uri="{FF2B5EF4-FFF2-40B4-BE49-F238E27FC236}">
                <a16:creationId xmlns:a16="http://schemas.microsoft.com/office/drawing/2014/main" id="{01167688-722A-4EF6-815F-F4887A3D3FEC}"/>
              </a:ext>
            </a:extLst>
          </p:cNvPr>
          <p:cNvPicPr>
            <a:picLocks noChangeAspect="1"/>
          </p:cNvPicPr>
          <p:nvPr/>
        </p:nvPicPr>
        <p:blipFill>
          <a:blip r:embed="rId3"/>
          <a:stretch>
            <a:fillRect/>
          </a:stretch>
        </p:blipFill>
        <p:spPr>
          <a:xfrm>
            <a:off x="2402823" y="2335132"/>
            <a:ext cx="2848620" cy="3391214"/>
          </a:xfrm>
          <a:prstGeom prst="rect">
            <a:avLst/>
          </a:prstGeom>
        </p:spPr>
      </p:pic>
      <p:pic>
        <p:nvPicPr>
          <p:cNvPr id="6" name="Picture 5">
            <a:extLst>
              <a:ext uri="{FF2B5EF4-FFF2-40B4-BE49-F238E27FC236}">
                <a16:creationId xmlns:a16="http://schemas.microsoft.com/office/drawing/2014/main" id="{764D9AC5-668C-444C-B6A5-36B83152372A}"/>
              </a:ext>
            </a:extLst>
          </p:cNvPr>
          <p:cNvPicPr>
            <a:picLocks noChangeAspect="1"/>
          </p:cNvPicPr>
          <p:nvPr/>
        </p:nvPicPr>
        <p:blipFill>
          <a:blip r:embed="rId4"/>
          <a:stretch>
            <a:fillRect/>
          </a:stretch>
        </p:blipFill>
        <p:spPr>
          <a:xfrm>
            <a:off x="5484019" y="987626"/>
            <a:ext cx="3487765" cy="2698189"/>
          </a:xfrm>
          <a:prstGeom prst="rect">
            <a:avLst/>
          </a:prstGeom>
        </p:spPr>
      </p:pic>
      <p:pic>
        <p:nvPicPr>
          <p:cNvPr id="7" name="Picture 6">
            <a:extLst>
              <a:ext uri="{FF2B5EF4-FFF2-40B4-BE49-F238E27FC236}">
                <a16:creationId xmlns:a16="http://schemas.microsoft.com/office/drawing/2014/main" id="{C88BF258-F06A-4269-80FA-812C3F6738BB}"/>
              </a:ext>
            </a:extLst>
          </p:cNvPr>
          <p:cNvPicPr>
            <a:picLocks noChangeAspect="1"/>
          </p:cNvPicPr>
          <p:nvPr/>
        </p:nvPicPr>
        <p:blipFill>
          <a:blip r:embed="rId5"/>
          <a:stretch>
            <a:fillRect/>
          </a:stretch>
        </p:blipFill>
        <p:spPr>
          <a:xfrm>
            <a:off x="9436936" y="1252897"/>
            <a:ext cx="2300370" cy="2422244"/>
          </a:xfrm>
          <a:prstGeom prst="rect">
            <a:avLst/>
          </a:prstGeom>
        </p:spPr>
      </p:pic>
      <p:pic>
        <p:nvPicPr>
          <p:cNvPr id="8" name="Picture 7">
            <a:extLst>
              <a:ext uri="{FF2B5EF4-FFF2-40B4-BE49-F238E27FC236}">
                <a16:creationId xmlns:a16="http://schemas.microsoft.com/office/drawing/2014/main" id="{6A04BC8C-56AA-4E25-9900-53B83B945B8C}"/>
              </a:ext>
            </a:extLst>
          </p:cNvPr>
          <p:cNvPicPr>
            <a:picLocks noChangeAspect="1"/>
          </p:cNvPicPr>
          <p:nvPr/>
        </p:nvPicPr>
        <p:blipFill>
          <a:blip r:embed="rId6"/>
          <a:stretch>
            <a:fillRect/>
          </a:stretch>
        </p:blipFill>
        <p:spPr>
          <a:xfrm>
            <a:off x="8155071" y="4172062"/>
            <a:ext cx="3147930" cy="1555873"/>
          </a:xfrm>
          <a:prstGeom prst="rect">
            <a:avLst/>
          </a:prstGeom>
        </p:spPr>
      </p:pic>
      <p:sp>
        <p:nvSpPr>
          <p:cNvPr id="9" name="Rectangle 8">
            <a:extLst>
              <a:ext uri="{FF2B5EF4-FFF2-40B4-BE49-F238E27FC236}">
                <a16:creationId xmlns:a16="http://schemas.microsoft.com/office/drawing/2014/main" id="{4964354F-C279-4DE0-AF4F-1406CBDD735E}"/>
              </a:ext>
            </a:extLst>
          </p:cNvPr>
          <p:cNvSpPr/>
          <p:nvPr/>
        </p:nvSpPr>
        <p:spPr>
          <a:xfrm>
            <a:off x="292100" y="3556000"/>
            <a:ext cx="878022" cy="33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22EDEE95-9E77-4AA9-A681-C554F97BDD7A}"/>
              </a:ext>
            </a:extLst>
          </p:cNvPr>
          <p:cNvCxnSpPr>
            <a:cxnSpLocks/>
            <a:stCxn id="9" idx="3"/>
            <a:endCxn id="5" idx="1"/>
          </p:cNvCxnSpPr>
          <p:nvPr/>
        </p:nvCxnSpPr>
        <p:spPr>
          <a:xfrm>
            <a:off x="1170122" y="3721100"/>
            <a:ext cx="1232701" cy="309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2ADCFA-9C85-4A3C-BFA5-C81A703CC017}"/>
              </a:ext>
            </a:extLst>
          </p:cNvPr>
          <p:cNvSpPr/>
          <p:nvPr/>
        </p:nvSpPr>
        <p:spPr>
          <a:xfrm>
            <a:off x="3035300" y="2679700"/>
            <a:ext cx="1479550" cy="234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a:extLst>
              <a:ext uri="{FF2B5EF4-FFF2-40B4-BE49-F238E27FC236}">
                <a16:creationId xmlns:a16="http://schemas.microsoft.com/office/drawing/2014/main" id="{341756BE-CCFC-4C45-8622-DDBAB2513AB3}"/>
              </a:ext>
            </a:extLst>
          </p:cNvPr>
          <p:cNvSpPr/>
          <p:nvPr/>
        </p:nvSpPr>
        <p:spPr>
          <a:xfrm>
            <a:off x="7724810" y="3428999"/>
            <a:ext cx="552415" cy="246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5" name="Straight Arrow Connector 14">
            <a:extLst>
              <a:ext uri="{FF2B5EF4-FFF2-40B4-BE49-F238E27FC236}">
                <a16:creationId xmlns:a16="http://schemas.microsoft.com/office/drawing/2014/main" id="{04B4B1A9-2476-4F92-B180-864528C99A72}"/>
              </a:ext>
            </a:extLst>
          </p:cNvPr>
          <p:cNvCxnSpPr>
            <a:cxnSpLocks/>
            <a:stCxn id="12" idx="3"/>
            <a:endCxn id="6" idx="1"/>
          </p:cNvCxnSpPr>
          <p:nvPr/>
        </p:nvCxnSpPr>
        <p:spPr>
          <a:xfrm flipV="1">
            <a:off x="4514850" y="2336721"/>
            <a:ext cx="969169" cy="4604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313AC6-2971-4280-919D-90634CCF2CC0}"/>
              </a:ext>
            </a:extLst>
          </p:cNvPr>
          <p:cNvCxnSpPr>
            <a:cxnSpLocks/>
            <a:stCxn id="13" idx="2"/>
          </p:cNvCxnSpPr>
          <p:nvPr/>
        </p:nvCxnSpPr>
        <p:spPr>
          <a:xfrm>
            <a:off x="8001018" y="3675140"/>
            <a:ext cx="485383" cy="12748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6FC7269-2820-45D0-85B1-2FE69CEDBB8B}"/>
              </a:ext>
            </a:extLst>
          </p:cNvPr>
          <p:cNvCxnSpPr>
            <a:cxnSpLocks/>
            <a:stCxn id="13" idx="3"/>
          </p:cNvCxnSpPr>
          <p:nvPr/>
        </p:nvCxnSpPr>
        <p:spPr>
          <a:xfrm flipV="1">
            <a:off x="8277225" y="3317953"/>
            <a:ext cx="1159711" cy="2341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5AFC6C5-98CE-4CCA-B569-CDE0EBE7CD37}"/>
              </a:ext>
            </a:extLst>
          </p:cNvPr>
          <p:cNvSpPr/>
          <p:nvPr/>
        </p:nvSpPr>
        <p:spPr>
          <a:xfrm>
            <a:off x="9436936" y="1223261"/>
            <a:ext cx="2300370" cy="24518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7" name="Content Placeholder 2">
            <a:extLst>
              <a:ext uri="{FF2B5EF4-FFF2-40B4-BE49-F238E27FC236}">
                <a16:creationId xmlns:a16="http://schemas.microsoft.com/office/drawing/2014/main" id="{B9B629FA-C2BA-4E33-B753-8A48E2EBF922}"/>
              </a:ext>
            </a:extLst>
          </p:cNvPr>
          <p:cNvSpPr txBox="1">
            <a:spLocks/>
          </p:cNvSpPr>
          <p:nvPr/>
        </p:nvSpPr>
        <p:spPr>
          <a:xfrm>
            <a:off x="9201960" y="829736"/>
            <a:ext cx="2770322" cy="393481"/>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NZ" dirty="0"/>
              <a:t>Result of loading a file:</a:t>
            </a:r>
          </a:p>
        </p:txBody>
      </p:sp>
    </p:spTree>
    <p:extLst>
      <p:ext uri="{BB962C8B-B14F-4D97-AF65-F5344CB8AC3E}">
        <p14:creationId xmlns:p14="http://schemas.microsoft.com/office/powerpoint/2010/main" val="233558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C7BD-EDBF-47DA-ADE9-9ABDC824E021}"/>
              </a:ext>
            </a:extLst>
          </p:cNvPr>
          <p:cNvSpPr>
            <a:spLocks noGrp="1"/>
          </p:cNvSpPr>
          <p:nvPr>
            <p:ph type="title"/>
          </p:nvPr>
        </p:nvSpPr>
        <p:spPr>
          <a:xfrm>
            <a:off x="1295400" y="381000"/>
            <a:ext cx="9601200" cy="533400"/>
          </a:xfrm>
        </p:spPr>
        <p:txBody>
          <a:bodyPr>
            <a:normAutofit/>
          </a:bodyPr>
          <a:lstStyle/>
          <a:p>
            <a:r>
              <a:rPr lang="en-US" sz="2800" dirty="0"/>
              <a:t>code</a:t>
            </a:r>
            <a:endParaRPr lang="en-NZ" sz="2800" dirty="0"/>
          </a:p>
        </p:txBody>
      </p:sp>
      <p:sp>
        <p:nvSpPr>
          <p:cNvPr id="3" name="Content Placeholder 2">
            <a:extLst>
              <a:ext uri="{FF2B5EF4-FFF2-40B4-BE49-F238E27FC236}">
                <a16:creationId xmlns:a16="http://schemas.microsoft.com/office/drawing/2014/main" id="{B5907B5F-0FD0-4C87-9E90-AF45C0184D50}"/>
              </a:ext>
            </a:extLst>
          </p:cNvPr>
          <p:cNvSpPr>
            <a:spLocks noGrp="1"/>
          </p:cNvSpPr>
          <p:nvPr>
            <p:ph idx="1"/>
          </p:nvPr>
        </p:nvSpPr>
        <p:spPr>
          <a:xfrm>
            <a:off x="876300" y="914400"/>
            <a:ext cx="10452100" cy="1494122"/>
          </a:xfrm>
        </p:spPr>
        <p:txBody>
          <a:bodyPr>
            <a:normAutofit/>
          </a:bodyPr>
          <a:lstStyle/>
          <a:p>
            <a:pPr marL="45720" indent="0">
              <a:buNone/>
            </a:pPr>
            <a:r>
              <a:rPr lang="en-NZ" sz="1800" dirty="0"/>
              <a:t>This is the </a:t>
            </a:r>
            <a:r>
              <a:rPr lang="en-NZ" sz="1800" dirty="0" err="1"/>
              <a:t>Program.cs</a:t>
            </a:r>
            <a:r>
              <a:rPr lang="en-NZ" sz="1800" dirty="0"/>
              <a:t> file which allows the application to run. The Filer object gets injected into the </a:t>
            </a:r>
            <a:r>
              <a:rPr lang="en-NZ" sz="1800" dirty="0" err="1"/>
              <a:t>FilerController</a:t>
            </a:r>
            <a:r>
              <a:rPr lang="en-NZ" sz="1800" dirty="0"/>
              <a:t> object along with the </a:t>
            </a:r>
            <a:r>
              <a:rPr lang="en-NZ" sz="1800" dirty="0" err="1"/>
              <a:t>FilerView</a:t>
            </a:r>
            <a:r>
              <a:rPr lang="en-NZ" sz="1800" dirty="0"/>
              <a:t> and </a:t>
            </a:r>
            <a:r>
              <a:rPr lang="en-NZ" sz="1800" dirty="0" err="1"/>
              <a:t>GameFiler</a:t>
            </a:r>
            <a:r>
              <a:rPr lang="en-NZ" sz="1800" dirty="0"/>
              <a:t>(used for only game). The </a:t>
            </a:r>
            <a:r>
              <a:rPr lang="en-NZ" sz="1800" dirty="0" err="1"/>
              <a:t>LevelDesigner</a:t>
            </a:r>
            <a:r>
              <a:rPr lang="en-NZ" sz="1800" dirty="0"/>
              <a:t> object gets injected into the </a:t>
            </a:r>
            <a:r>
              <a:rPr lang="en-NZ" sz="1800" dirty="0" err="1"/>
              <a:t>LevelDesignController</a:t>
            </a:r>
            <a:r>
              <a:rPr lang="en-NZ" sz="1800" dirty="0"/>
              <a:t> with its </a:t>
            </a:r>
            <a:r>
              <a:rPr lang="en-NZ" sz="1800" dirty="0" err="1"/>
              <a:t>LevelDesignView</a:t>
            </a:r>
            <a:r>
              <a:rPr lang="en-NZ" sz="1800" dirty="0"/>
              <a:t> object. </a:t>
            </a:r>
            <a:r>
              <a:rPr lang="en-US" sz="1800" dirty="0"/>
              <a:t>To associate/connect both the </a:t>
            </a:r>
            <a:r>
              <a:rPr lang="en-US" sz="1800" dirty="0" err="1"/>
              <a:t>LevelDesigner</a:t>
            </a:r>
            <a:r>
              <a:rPr lang="en-US" sz="1800" dirty="0"/>
              <a:t> and Filer together, the </a:t>
            </a:r>
            <a:r>
              <a:rPr lang="en-US" sz="1800" dirty="0" err="1"/>
              <a:t>LevelDesignController</a:t>
            </a:r>
            <a:r>
              <a:rPr lang="en-US" sz="1800" dirty="0"/>
              <a:t> and </a:t>
            </a:r>
            <a:r>
              <a:rPr lang="en-US" sz="1800" dirty="0" err="1"/>
              <a:t>FilerController</a:t>
            </a:r>
            <a:r>
              <a:rPr lang="en-US" sz="1800" dirty="0"/>
              <a:t> is injected into the Base Form object which then gets used as an input parameter to run the program.</a:t>
            </a:r>
            <a:endParaRPr lang="en-NZ" sz="1800" dirty="0"/>
          </a:p>
        </p:txBody>
      </p:sp>
      <p:grpSp>
        <p:nvGrpSpPr>
          <p:cNvPr id="9" name="Group 8">
            <a:extLst>
              <a:ext uri="{FF2B5EF4-FFF2-40B4-BE49-F238E27FC236}">
                <a16:creationId xmlns:a16="http://schemas.microsoft.com/office/drawing/2014/main" id="{05D55643-D3C7-4B00-8BE7-4DFC5C3F464B}"/>
              </a:ext>
            </a:extLst>
          </p:cNvPr>
          <p:cNvGrpSpPr/>
          <p:nvPr/>
        </p:nvGrpSpPr>
        <p:grpSpPr>
          <a:xfrm>
            <a:off x="1017039" y="2306013"/>
            <a:ext cx="6734176" cy="3715423"/>
            <a:chOff x="1017039" y="2306013"/>
            <a:chExt cx="6734176" cy="3715423"/>
          </a:xfrm>
        </p:grpSpPr>
        <p:pic>
          <p:nvPicPr>
            <p:cNvPr id="4" name="Picture 3">
              <a:extLst>
                <a:ext uri="{FF2B5EF4-FFF2-40B4-BE49-F238E27FC236}">
                  <a16:creationId xmlns:a16="http://schemas.microsoft.com/office/drawing/2014/main" id="{61A9EA6A-A5FE-421D-AB2F-B620D5044EFB}"/>
                </a:ext>
              </a:extLst>
            </p:cNvPr>
            <p:cNvPicPr>
              <a:picLocks noChangeAspect="1"/>
            </p:cNvPicPr>
            <p:nvPr/>
          </p:nvPicPr>
          <p:blipFill>
            <a:blip r:embed="rId2"/>
            <a:stretch>
              <a:fillRect/>
            </a:stretch>
          </p:blipFill>
          <p:spPr>
            <a:xfrm>
              <a:off x="1017040" y="2620042"/>
              <a:ext cx="6734175" cy="1276350"/>
            </a:xfrm>
            <a:prstGeom prst="rect">
              <a:avLst/>
            </a:prstGeom>
          </p:spPr>
        </p:pic>
        <p:pic>
          <p:nvPicPr>
            <p:cNvPr id="5" name="Picture 4">
              <a:extLst>
                <a:ext uri="{FF2B5EF4-FFF2-40B4-BE49-F238E27FC236}">
                  <a16:creationId xmlns:a16="http://schemas.microsoft.com/office/drawing/2014/main" id="{C6EEF68F-1B00-4BF8-A7E2-ED41D8BF2360}"/>
                </a:ext>
              </a:extLst>
            </p:cNvPr>
            <p:cNvPicPr>
              <a:picLocks noChangeAspect="1"/>
            </p:cNvPicPr>
            <p:nvPr/>
          </p:nvPicPr>
          <p:blipFill>
            <a:blip r:embed="rId3"/>
            <a:stretch>
              <a:fillRect/>
            </a:stretch>
          </p:blipFill>
          <p:spPr>
            <a:xfrm>
              <a:off x="1017039" y="4107912"/>
              <a:ext cx="6682317" cy="1171575"/>
            </a:xfrm>
            <a:prstGeom prst="rect">
              <a:avLst/>
            </a:prstGeom>
          </p:spPr>
        </p:pic>
        <p:pic>
          <p:nvPicPr>
            <p:cNvPr id="6" name="Picture 5">
              <a:extLst>
                <a:ext uri="{FF2B5EF4-FFF2-40B4-BE49-F238E27FC236}">
                  <a16:creationId xmlns:a16="http://schemas.microsoft.com/office/drawing/2014/main" id="{9667313B-CEA1-4E41-8B81-A52E8B22E3F7}"/>
                </a:ext>
              </a:extLst>
            </p:cNvPr>
            <p:cNvPicPr>
              <a:picLocks noChangeAspect="1"/>
            </p:cNvPicPr>
            <p:nvPr/>
          </p:nvPicPr>
          <p:blipFill>
            <a:blip r:embed="rId4"/>
            <a:stretch>
              <a:fillRect/>
            </a:stretch>
          </p:blipFill>
          <p:spPr>
            <a:xfrm>
              <a:off x="1017039" y="5491007"/>
              <a:ext cx="6082261" cy="530429"/>
            </a:xfrm>
            <a:prstGeom prst="rect">
              <a:avLst/>
            </a:prstGeom>
          </p:spPr>
        </p:pic>
        <p:sp>
          <p:nvSpPr>
            <p:cNvPr id="8" name="TextBox 7">
              <a:extLst>
                <a:ext uri="{FF2B5EF4-FFF2-40B4-BE49-F238E27FC236}">
                  <a16:creationId xmlns:a16="http://schemas.microsoft.com/office/drawing/2014/main" id="{E214D1D4-265C-49B5-988B-BD264E05DFDB}"/>
                </a:ext>
              </a:extLst>
            </p:cNvPr>
            <p:cNvSpPr txBox="1"/>
            <p:nvPr/>
          </p:nvSpPr>
          <p:spPr>
            <a:xfrm>
              <a:off x="1017039" y="2306013"/>
              <a:ext cx="1536959" cy="307777"/>
            </a:xfrm>
            <a:prstGeom prst="rect">
              <a:avLst/>
            </a:prstGeom>
            <a:noFill/>
          </p:spPr>
          <p:txBody>
            <a:bodyPr wrap="none" rtlCol="0">
              <a:spAutoFit/>
            </a:bodyPr>
            <a:lstStyle/>
            <a:p>
              <a:r>
                <a:rPr lang="en-US" sz="1400" dirty="0"/>
                <a:t>From </a:t>
              </a:r>
              <a:r>
                <a:rPr lang="en-US" sz="1400" dirty="0" err="1"/>
                <a:t>Program.cs</a:t>
              </a:r>
              <a:r>
                <a:rPr lang="en-US" sz="1400" dirty="0"/>
                <a:t>:</a:t>
              </a:r>
              <a:endParaRPr lang="en-NZ" sz="1400" dirty="0"/>
            </a:p>
          </p:txBody>
        </p:sp>
      </p:grpSp>
      <p:sp>
        <p:nvSpPr>
          <p:cNvPr id="10" name="Rectangle 9">
            <a:extLst>
              <a:ext uri="{FF2B5EF4-FFF2-40B4-BE49-F238E27FC236}">
                <a16:creationId xmlns:a16="http://schemas.microsoft.com/office/drawing/2014/main" id="{D51BE463-7485-48AB-BB99-226480EEF726}"/>
              </a:ext>
            </a:extLst>
          </p:cNvPr>
          <p:cNvSpPr/>
          <p:nvPr/>
        </p:nvSpPr>
        <p:spPr>
          <a:xfrm>
            <a:off x="1017039" y="3683000"/>
            <a:ext cx="6682317" cy="2133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a:extLst>
              <a:ext uri="{FF2B5EF4-FFF2-40B4-BE49-F238E27FC236}">
                <a16:creationId xmlns:a16="http://schemas.microsoft.com/office/drawing/2014/main" id="{9C037FA3-6373-400D-99BB-F44E1676B0B5}"/>
              </a:ext>
            </a:extLst>
          </p:cNvPr>
          <p:cNvSpPr/>
          <p:nvPr/>
        </p:nvSpPr>
        <p:spPr>
          <a:xfrm>
            <a:off x="1068898" y="4956842"/>
            <a:ext cx="6682317" cy="2133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00553312-A166-4688-BC3F-66F7E34D7EDB}"/>
              </a:ext>
            </a:extLst>
          </p:cNvPr>
          <p:cNvSpPr/>
          <p:nvPr/>
        </p:nvSpPr>
        <p:spPr>
          <a:xfrm>
            <a:off x="4492645" y="5544163"/>
            <a:ext cx="2416156" cy="208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57672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010B9-5D58-4A3F-B60B-215DD94C2F14}"/>
              </a:ext>
            </a:extLst>
          </p:cNvPr>
          <p:cNvSpPr>
            <a:spLocks noGrp="1"/>
          </p:cNvSpPr>
          <p:nvPr>
            <p:ph idx="1"/>
          </p:nvPr>
        </p:nvSpPr>
        <p:spPr>
          <a:xfrm>
            <a:off x="1295400" y="670332"/>
            <a:ext cx="9283700" cy="609600"/>
          </a:xfrm>
        </p:spPr>
        <p:txBody>
          <a:bodyPr>
            <a:normAutofit lnSpcReduction="10000"/>
          </a:bodyPr>
          <a:lstStyle/>
          <a:p>
            <a:pPr marL="45720" indent="0">
              <a:buNone/>
            </a:pPr>
            <a:r>
              <a:rPr lang="en-US" dirty="0"/>
              <a:t>This shows the result of passing the two controllers, </a:t>
            </a:r>
            <a:r>
              <a:rPr lang="en-US" dirty="0" err="1"/>
              <a:t>FilerController</a:t>
            </a:r>
            <a:r>
              <a:rPr lang="en-US" dirty="0"/>
              <a:t> and </a:t>
            </a:r>
            <a:r>
              <a:rPr lang="en-US" dirty="0" err="1"/>
              <a:t>LevelDesignController</a:t>
            </a:r>
            <a:r>
              <a:rPr lang="en-US" dirty="0"/>
              <a:t> to the </a:t>
            </a:r>
            <a:r>
              <a:rPr lang="en-US" dirty="0" err="1"/>
              <a:t>BaseForm</a:t>
            </a:r>
            <a:r>
              <a:rPr lang="en-US" dirty="0"/>
              <a:t> from </a:t>
            </a:r>
            <a:r>
              <a:rPr lang="en-US" dirty="0" err="1"/>
              <a:t>Program.cs</a:t>
            </a:r>
            <a:endParaRPr lang="en-NZ" dirty="0"/>
          </a:p>
        </p:txBody>
      </p:sp>
      <p:pic>
        <p:nvPicPr>
          <p:cNvPr id="4" name="Picture 3">
            <a:extLst>
              <a:ext uri="{FF2B5EF4-FFF2-40B4-BE49-F238E27FC236}">
                <a16:creationId xmlns:a16="http://schemas.microsoft.com/office/drawing/2014/main" id="{F306702C-7EB5-4024-8336-96EF8209F253}"/>
              </a:ext>
            </a:extLst>
          </p:cNvPr>
          <p:cNvPicPr>
            <a:picLocks noChangeAspect="1"/>
          </p:cNvPicPr>
          <p:nvPr/>
        </p:nvPicPr>
        <p:blipFill>
          <a:blip r:embed="rId2"/>
          <a:stretch>
            <a:fillRect/>
          </a:stretch>
        </p:blipFill>
        <p:spPr>
          <a:xfrm>
            <a:off x="2266074" y="1689100"/>
            <a:ext cx="7067815" cy="4498568"/>
          </a:xfrm>
          <a:prstGeom prst="rect">
            <a:avLst/>
          </a:prstGeom>
        </p:spPr>
      </p:pic>
      <p:sp>
        <p:nvSpPr>
          <p:cNvPr id="5" name="Content Placeholder 2">
            <a:extLst>
              <a:ext uri="{FF2B5EF4-FFF2-40B4-BE49-F238E27FC236}">
                <a16:creationId xmlns:a16="http://schemas.microsoft.com/office/drawing/2014/main" id="{CDE864BB-B76C-446A-9DB3-1D756B0D3C00}"/>
              </a:ext>
            </a:extLst>
          </p:cNvPr>
          <p:cNvSpPr txBox="1">
            <a:spLocks/>
          </p:cNvSpPr>
          <p:nvPr/>
        </p:nvSpPr>
        <p:spPr>
          <a:xfrm>
            <a:off x="2266074" y="1384300"/>
            <a:ext cx="2463800" cy="30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400" dirty="0"/>
              <a:t>From </a:t>
            </a:r>
            <a:r>
              <a:rPr lang="en-US" sz="1400" dirty="0" err="1"/>
              <a:t>BaseForm.cs</a:t>
            </a:r>
            <a:r>
              <a:rPr lang="en-US" sz="1400" dirty="0"/>
              <a:t>:</a:t>
            </a:r>
            <a:endParaRPr lang="en-NZ" sz="1400" dirty="0"/>
          </a:p>
        </p:txBody>
      </p:sp>
    </p:spTree>
    <p:extLst>
      <p:ext uri="{BB962C8B-B14F-4D97-AF65-F5344CB8AC3E}">
        <p14:creationId xmlns:p14="http://schemas.microsoft.com/office/powerpoint/2010/main" val="42608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41E395D-8B2D-4B5D-8336-2C7C338499FF}"/>
              </a:ext>
            </a:extLst>
          </p:cNvPr>
          <p:cNvPicPr>
            <a:picLocks noChangeAspect="1"/>
          </p:cNvPicPr>
          <p:nvPr/>
        </p:nvPicPr>
        <p:blipFill>
          <a:blip r:embed="rId2"/>
          <a:stretch>
            <a:fillRect/>
          </a:stretch>
        </p:blipFill>
        <p:spPr>
          <a:xfrm>
            <a:off x="6988777" y="3417616"/>
            <a:ext cx="2371725" cy="361950"/>
          </a:xfrm>
          <a:prstGeom prst="rect">
            <a:avLst/>
          </a:prstGeom>
        </p:spPr>
      </p:pic>
      <p:pic>
        <p:nvPicPr>
          <p:cNvPr id="8" name="Content Placeholder 7">
            <a:extLst>
              <a:ext uri="{FF2B5EF4-FFF2-40B4-BE49-F238E27FC236}">
                <a16:creationId xmlns:a16="http://schemas.microsoft.com/office/drawing/2014/main" id="{7C4907F3-BC80-4DFE-AC0F-6E4238FA192C}"/>
              </a:ext>
            </a:extLst>
          </p:cNvPr>
          <p:cNvPicPr>
            <a:picLocks noGrp="1" noChangeAspect="1"/>
          </p:cNvPicPr>
          <p:nvPr>
            <p:ph idx="1"/>
          </p:nvPr>
        </p:nvPicPr>
        <p:blipFill>
          <a:blip r:embed="rId3"/>
          <a:stretch>
            <a:fillRect/>
          </a:stretch>
        </p:blipFill>
        <p:spPr>
          <a:xfrm>
            <a:off x="6554788" y="2153298"/>
            <a:ext cx="3848100" cy="190500"/>
          </a:xfrm>
          <a:prstGeom prst="rect">
            <a:avLst/>
          </a:prstGeom>
        </p:spPr>
      </p:pic>
      <p:pic>
        <p:nvPicPr>
          <p:cNvPr id="4" name="Picture 3">
            <a:extLst>
              <a:ext uri="{FF2B5EF4-FFF2-40B4-BE49-F238E27FC236}">
                <a16:creationId xmlns:a16="http://schemas.microsoft.com/office/drawing/2014/main" id="{79065FA5-CABE-4094-B7AF-330C0C36C09A}"/>
              </a:ext>
            </a:extLst>
          </p:cNvPr>
          <p:cNvPicPr>
            <a:picLocks noChangeAspect="1"/>
          </p:cNvPicPr>
          <p:nvPr/>
        </p:nvPicPr>
        <p:blipFill>
          <a:blip r:embed="rId4"/>
          <a:stretch>
            <a:fillRect/>
          </a:stretch>
        </p:blipFill>
        <p:spPr>
          <a:xfrm>
            <a:off x="1252372" y="4479926"/>
            <a:ext cx="2151228" cy="1267390"/>
          </a:xfrm>
          <a:prstGeom prst="rect">
            <a:avLst/>
          </a:prstGeom>
        </p:spPr>
      </p:pic>
      <p:pic>
        <p:nvPicPr>
          <p:cNvPr id="9" name="Picture 8">
            <a:extLst>
              <a:ext uri="{FF2B5EF4-FFF2-40B4-BE49-F238E27FC236}">
                <a16:creationId xmlns:a16="http://schemas.microsoft.com/office/drawing/2014/main" id="{C9E13C58-4650-4646-AC41-C2D25D23784E}"/>
              </a:ext>
            </a:extLst>
          </p:cNvPr>
          <p:cNvPicPr>
            <a:picLocks noChangeAspect="1"/>
          </p:cNvPicPr>
          <p:nvPr/>
        </p:nvPicPr>
        <p:blipFill>
          <a:blip r:embed="rId5"/>
          <a:stretch>
            <a:fillRect/>
          </a:stretch>
        </p:blipFill>
        <p:spPr>
          <a:xfrm>
            <a:off x="6702042" y="2839497"/>
            <a:ext cx="2847975" cy="381000"/>
          </a:xfrm>
          <a:prstGeom prst="rect">
            <a:avLst/>
          </a:prstGeom>
        </p:spPr>
      </p:pic>
      <p:pic>
        <p:nvPicPr>
          <p:cNvPr id="10" name="Picture 9">
            <a:extLst>
              <a:ext uri="{FF2B5EF4-FFF2-40B4-BE49-F238E27FC236}">
                <a16:creationId xmlns:a16="http://schemas.microsoft.com/office/drawing/2014/main" id="{BBB902E0-92DA-4E7B-B408-A0A79E14BCD5}"/>
              </a:ext>
            </a:extLst>
          </p:cNvPr>
          <p:cNvPicPr>
            <a:picLocks noChangeAspect="1"/>
          </p:cNvPicPr>
          <p:nvPr/>
        </p:nvPicPr>
        <p:blipFill>
          <a:blip r:embed="rId6"/>
          <a:stretch>
            <a:fillRect/>
          </a:stretch>
        </p:blipFill>
        <p:spPr>
          <a:xfrm>
            <a:off x="711201" y="2458641"/>
            <a:ext cx="3257550" cy="1430144"/>
          </a:xfrm>
          <a:prstGeom prst="rect">
            <a:avLst/>
          </a:prstGeom>
        </p:spPr>
      </p:pic>
      <p:sp>
        <p:nvSpPr>
          <p:cNvPr id="3" name="Rectangle 2">
            <a:extLst>
              <a:ext uri="{FF2B5EF4-FFF2-40B4-BE49-F238E27FC236}">
                <a16:creationId xmlns:a16="http://schemas.microsoft.com/office/drawing/2014/main" id="{88AB4FB9-2585-4890-A381-91BCCA7F3B52}"/>
              </a:ext>
            </a:extLst>
          </p:cNvPr>
          <p:cNvSpPr/>
          <p:nvPr/>
        </p:nvSpPr>
        <p:spPr>
          <a:xfrm>
            <a:off x="684814" y="565785"/>
            <a:ext cx="10231603" cy="1477328"/>
          </a:xfrm>
          <a:prstGeom prst="rect">
            <a:avLst/>
          </a:prstGeom>
        </p:spPr>
        <p:txBody>
          <a:bodyPr wrap="square">
            <a:spAutoFit/>
          </a:bodyPr>
          <a:lstStyle/>
          <a:p>
            <a:pPr marL="45720" indent="0">
              <a:buNone/>
            </a:pPr>
            <a:r>
              <a:rPr lang="en-NZ" dirty="0"/>
              <a:t>When either the Save or Load button is clicked from the view, it will call a static method from the parent form, </a:t>
            </a:r>
            <a:r>
              <a:rPr lang="en-NZ" dirty="0" err="1"/>
              <a:t>BaseForm</a:t>
            </a:r>
            <a:r>
              <a:rPr lang="en-NZ" dirty="0"/>
              <a:t>. And when this method is called, an event is triggered. The triggered event is attached to a delegate which defines the method that will run when the event is triggered, setting it to either the </a:t>
            </a:r>
            <a:r>
              <a:rPr lang="en-NZ" dirty="0" err="1"/>
              <a:t>ToSave</a:t>
            </a:r>
            <a:r>
              <a:rPr lang="en-NZ" dirty="0"/>
              <a:t>() method or </a:t>
            </a:r>
            <a:r>
              <a:rPr lang="en-NZ" dirty="0" err="1"/>
              <a:t>ToLoad</a:t>
            </a:r>
            <a:r>
              <a:rPr lang="en-NZ" dirty="0"/>
              <a:t>() method. When either these methods are called, the Filer takes control of the file handling process.</a:t>
            </a:r>
          </a:p>
        </p:txBody>
      </p:sp>
      <p:pic>
        <p:nvPicPr>
          <p:cNvPr id="6" name="Picture 5">
            <a:extLst>
              <a:ext uri="{FF2B5EF4-FFF2-40B4-BE49-F238E27FC236}">
                <a16:creationId xmlns:a16="http://schemas.microsoft.com/office/drawing/2014/main" id="{6A0CFD38-C958-4D0C-9057-48C2E2E275D2}"/>
              </a:ext>
            </a:extLst>
          </p:cNvPr>
          <p:cNvPicPr>
            <a:picLocks noChangeAspect="1"/>
          </p:cNvPicPr>
          <p:nvPr/>
        </p:nvPicPr>
        <p:blipFill>
          <a:blip r:embed="rId7"/>
          <a:stretch>
            <a:fillRect/>
          </a:stretch>
        </p:blipFill>
        <p:spPr>
          <a:xfrm>
            <a:off x="6767130" y="4185450"/>
            <a:ext cx="3257550" cy="1676400"/>
          </a:xfrm>
          <a:prstGeom prst="rect">
            <a:avLst/>
          </a:prstGeom>
        </p:spPr>
      </p:pic>
      <p:sp>
        <p:nvSpPr>
          <p:cNvPr id="11" name="TextBox 10">
            <a:extLst>
              <a:ext uri="{FF2B5EF4-FFF2-40B4-BE49-F238E27FC236}">
                <a16:creationId xmlns:a16="http://schemas.microsoft.com/office/drawing/2014/main" id="{73647ADC-0A2A-46C8-9259-68E36D4DD6FC}"/>
              </a:ext>
            </a:extLst>
          </p:cNvPr>
          <p:cNvSpPr txBox="1"/>
          <p:nvPr/>
        </p:nvSpPr>
        <p:spPr>
          <a:xfrm>
            <a:off x="711201" y="2127154"/>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sp>
        <p:nvSpPr>
          <p:cNvPr id="12" name="TextBox 11">
            <a:extLst>
              <a:ext uri="{FF2B5EF4-FFF2-40B4-BE49-F238E27FC236}">
                <a16:creationId xmlns:a16="http://schemas.microsoft.com/office/drawing/2014/main" id="{7496F941-8302-4A18-909A-EB148461E50C}"/>
              </a:ext>
            </a:extLst>
          </p:cNvPr>
          <p:cNvSpPr txBox="1"/>
          <p:nvPr/>
        </p:nvSpPr>
        <p:spPr>
          <a:xfrm>
            <a:off x="1252372" y="4192390"/>
            <a:ext cx="1641475" cy="307777"/>
          </a:xfrm>
          <a:prstGeom prst="rect">
            <a:avLst/>
          </a:prstGeom>
          <a:noFill/>
        </p:spPr>
        <p:txBody>
          <a:bodyPr wrap="none" rtlCol="0">
            <a:spAutoFit/>
          </a:bodyPr>
          <a:lstStyle/>
          <a:p>
            <a:r>
              <a:rPr lang="en-US" sz="1400" dirty="0"/>
              <a:t>From </a:t>
            </a:r>
            <a:r>
              <a:rPr lang="en-US" sz="1400" dirty="0" err="1"/>
              <a:t>BaseForm.cs</a:t>
            </a:r>
            <a:r>
              <a:rPr lang="en-US" sz="1400" dirty="0"/>
              <a:t>:</a:t>
            </a:r>
            <a:endParaRPr lang="en-NZ" sz="1400" dirty="0"/>
          </a:p>
        </p:txBody>
      </p:sp>
      <p:sp>
        <p:nvSpPr>
          <p:cNvPr id="13" name="TextBox 12">
            <a:extLst>
              <a:ext uri="{FF2B5EF4-FFF2-40B4-BE49-F238E27FC236}">
                <a16:creationId xmlns:a16="http://schemas.microsoft.com/office/drawing/2014/main" id="{347E95B0-ECD0-440F-AB05-9705ED7861EB}"/>
              </a:ext>
            </a:extLst>
          </p:cNvPr>
          <p:cNvSpPr txBox="1"/>
          <p:nvPr/>
        </p:nvSpPr>
        <p:spPr>
          <a:xfrm>
            <a:off x="6554788" y="1816402"/>
            <a:ext cx="1641475" cy="307777"/>
          </a:xfrm>
          <a:prstGeom prst="rect">
            <a:avLst/>
          </a:prstGeom>
          <a:noFill/>
        </p:spPr>
        <p:txBody>
          <a:bodyPr wrap="none" rtlCol="0">
            <a:spAutoFit/>
          </a:bodyPr>
          <a:lstStyle/>
          <a:p>
            <a:r>
              <a:rPr lang="en-US" sz="1400" dirty="0"/>
              <a:t>From </a:t>
            </a:r>
            <a:r>
              <a:rPr lang="en-US" sz="1400" dirty="0" err="1"/>
              <a:t>BaseForm.cs</a:t>
            </a:r>
            <a:r>
              <a:rPr lang="en-US" sz="1400" dirty="0"/>
              <a:t>:</a:t>
            </a:r>
            <a:endParaRPr lang="en-NZ" sz="1400" dirty="0"/>
          </a:p>
        </p:txBody>
      </p:sp>
      <p:sp>
        <p:nvSpPr>
          <p:cNvPr id="14" name="TextBox 13">
            <a:extLst>
              <a:ext uri="{FF2B5EF4-FFF2-40B4-BE49-F238E27FC236}">
                <a16:creationId xmlns:a16="http://schemas.microsoft.com/office/drawing/2014/main" id="{CD04CDC0-C708-42A0-979C-E9290F768A26}"/>
              </a:ext>
            </a:extLst>
          </p:cNvPr>
          <p:cNvSpPr txBox="1"/>
          <p:nvPr/>
        </p:nvSpPr>
        <p:spPr>
          <a:xfrm>
            <a:off x="6702042" y="2502828"/>
            <a:ext cx="1641475" cy="307777"/>
          </a:xfrm>
          <a:prstGeom prst="rect">
            <a:avLst/>
          </a:prstGeom>
          <a:noFill/>
        </p:spPr>
        <p:txBody>
          <a:bodyPr wrap="none" rtlCol="0">
            <a:spAutoFit/>
          </a:bodyPr>
          <a:lstStyle/>
          <a:p>
            <a:r>
              <a:rPr lang="en-US" sz="1400" dirty="0"/>
              <a:t>From </a:t>
            </a:r>
            <a:r>
              <a:rPr lang="en-US" sz="1400" dirty="0" err="1"/>
              <a:t>BaseForm.cs</a:t>
            </a:r>
            <a:r>
              <a:rPr lang="en-US" sz="1400" dirty="0"/>
              <a:t>:</a:t>
            </a:r>
            <a:endParaRPr lang="en-NZ" sz="1400" dirty="0"/>
          </a:p>
        </p:txBody>
      </p:sp>
      <p:sp>
        <p:nvSpPr>
          <p:cNvPr id="15" name="TextBox 14">
            <a:extLst>
              <a:ext uri="{FF2B5EF4-FFF2-40B4-BE49-F238E27FC236}">
                <a16:creationId xmlns:a16="http://schemas.microsoft.com/office/drawing/2014/main" id="{3324EE6E-911D-4676-B866-C96A20097DDB}"/>
              </a:ext>
            </a:extLst>
          </p:cNvPr>
          <p:cNvSpPr txBox="1"/>
          <p:nvPr/>
        </p:nvSpPr>
        <p:spPr>
          <a:xfrm>
            <a:off x="6754430" y="3877673"/>
            <a:ext cx="1641475" cy="307777"/>
          </a:xfrm>
          <a:prstGeom prst="rect">
            <a:avLst/>
          </a:prstGeom>
          <a:noFill/>
        </p:spPr>
        <p:txBody>
          <a:bodyPr wrap="none" rtlCol="0">
            <a:spAutoFit/>
          </a:bodyPr>
          <a:lstStyle/>
          <a:p>
            <a:r>
              <a:rPr lang="en-US" sz="1400" dirty="0"/>
              <a:t>From </a:t>
            </a:r>
            <a:r>
              <a:rPr lang="en-US" sz="1400" dirty="0" err="1"/>
              <a:t>BaseForm.cs</a:t>
            </a:r>
            <a:r>
              <a:rPr lang="en-US" sz="1400" dirty="0"/>
              <a:t>:</a:t>
            </a:r>
            <a:endParaRPr lang="en-NZ" sz="1400" dirty="0"/>
          </a:p>
        </p:txBody>
      </p:sp>
      <p:sp>
        <p:nvSpPr>
          <p:cNvPr id="16" name="Rectangle 15">
            <a:extLst>
              <a:ext uri="{FF2B5EF4-FFF2-40B4-BE49-F238E27FC236}">
                <a16:creationId xmlns:a16="http://schemas.microsoft.com/office/drawing/2014/main" id="{062A3330-4530-4A43-9FAB-3EB947221640}"/>
              </a:ext>
            </a:extLst>
          </p:cNvPr>
          <p:cNvSpPr/>
          <p:nvPr/>
        </p:nvSpPr>
        <p:spPr>
          <a:xfrm>
            <a:off x="946150" y="2882892"/>
            <a:ext cx="1320800" cy="175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2D747E7E-CE8D-4DAB-B712-46FAB83BA8A9}"/>
              </a:ext>
            </a:extLst>
          </p:cNvPr>
          <p:cNvSpPr/>
          <p:nvPr/>
        </p:nvSpPr>
        <p:spPr>
          <a:xfrm>
            <a:off x="946150" y="3561839"/>
            <a:ext cx="1320800" cy="1756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ectangle 17">
            <a:extLst>
              <a:ext uri="{FF2B5EF4-FFF2-40B4-BE49-F238E27FC236}">
                <a16:creationId xmlns:a16="http://schemas.microsoft.com/office/drawing/2014/main" id="{06F5AAEE-237F-4DFE-8772-4F2BBC70BF8C}"/>
              </a:ext>
            </a:extLst>
          </p:cNvPr>
          <p:cNvSpPr/>
          <p:nvPr/>
        </p:nvSpPr>
        <p:spPr>
          <a:xfrm>
            <a:off x="1506920" y="4787703"/>
            <a:ext cx="1782380" cy="139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9" name="Rectangle 18">
            <a:extLst>
              <a:ext uri="{FF2B5EF4-FFF2-40B4-BE49-F238E27FC236}">
                <a16:creationId xmlns:a16="http://schemas.microsoft.com/office/drawing/2014/main" id="{C66BE8FC-2834-4EC1-95E5-E4778BCA3E88}"/>
              </a:ext>
            </a:extLst>
          </p:cNvPr>
          <p:cNvSpPr/>
          <p:nvPr/>
        </p:nvSpPr>
        <p:spPr>
          <a:xfrm>
            <a:off x="1506920" y="5378844"/>
            <a:ext cx="1782380" cy="139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2300F59B-D451-4632-91F7-55AECD49A5DB}"/>
              </a:ext>
            </a:extLst>
          </p:cNvPr>
          <p:cNvSpPr/>
          <p:nvPr/>
        </p:nvSpPr>
        <p:spPr>
          <a:xfrm>
            <a:off x="6988777" y="3586570"/>
            <a:ext cx="2371725" cy="18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1" name="Rectangle 20">
            <a:extLst>
              <a:ext uri="{FF2B5EF4-FFF2-40B4-BE49-F238E27FC236}">
                <a16:creationId xmlns:a16="http://schemas.microsoft.com/office/drawing/2014/main" id="{08392F62-8FA6-4CBD-BA22-B32BCC1ED867}"/>
              </a:ext>
            </a:extLst>
          </p:cNvPr>
          <p:cNvSpPr/>
          <p:nvPr/>
        </p:nvSpPr>
        <p:spPr>
          <a:xfrm>
            <a:off x="6988777" y="3429000"/>
            <a:ext cx="2371725" cy="18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8C4347F0-F463-4BD1-8BD5-A21F9577F2FA}"/>
              </a:ext>
            </a:extLst>
          </p:cNvPr>
          <p:cNvSpPr/>
          <p:nvPr/>
        </p:nvSpPr>
        <p:spPr>
          <a:xfrm>
            <a:off x="6754430" y="4192391"/>
            <a:ext cx="3282950" cy="753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3" name="Rectangle 22">
            <a:extLst>
              <a:ext uri="{FF2B5EF4-FFF2-40B4-BE49-F238E27FC236}">
                <a16:creationId xmlns:a16="http://schemas.microsoft.com/office/drawing/2014/main" id="{8701EBCE-9BE1-4080-BC66-E293609208EF}"/>
              </a:ext>
            </a:extLst>
          </p:cNvPr>
          <p:cNvSpPr/>
          <p:nvPr/>
        </p:nvSpPr>
        <p:spPr>
          <a:xfrm>
            <a:off x="6741730" y="5088540"/>
            <a:ext cx="3282950" cy="7536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Connector: Elbow 24">
            <a:extLst>
              <a:ext uri="{FF2B5EF4-FFF2-40B4-BE49-F238E27FC236}">
                <a16:creationId xmlns:a16="http://schemas.microsoft.com/office/drawing/2014/main" id="{E5D4AAA0-1523-485C-B0C3-A778592C7299}"/>
              </a:ext>
            </a:extLst>
          </p:cNvPr>
          <p:cNvCxnSpPr>
            <a:cxnSpLocks/>
            <a:stCxn id="16" idx="1"/>
          </p:cNvCxnSpPr>
          <p:nvPr/>
        </p:nvCxnSpPr>
        <p:spPr>
          <a:xfrm rot="10800000" flipH="1" flipV="1">
            <a:off x="946150" y="2970698"/>
            <a:ext cx="318922" cy="2274401"/>
          </a:xfrm>
          <a:prstGeom prst="bentConnector4">
            <a:avLst>
              <a:gd name="adj1" fmla="val -169242"/>
              <a:gd name="adj2" fmla="val 9995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2C00D30-D973-4D93-AAAD-65FFF1EBF65E}"/>
              </a:ext>
            </a:extLst>
          </p:cNvPr>
          <p:cNvCxnSpPr>
            <a:cxnSpLocks/>
            <a:stCxn id="17" idx="1"/>
          </p:cNvCxnSpPr>
          <p:nvPr/>
        </p:nvCxnSpPr>
        <p:spPr>
          <a:xfrm rot="10800000" flipH="1" flipV="1">
            <a:off x="946150" y="3649646"/>
            <a:ext cx="344322" cy="973154"/>
          </a:xfrm>
          <a:prstGeom prst="bentConnector4">
            <a:avLst>
              <a:gd name="adj1" fmla="val -66391"/>
              <a:gd name="adj2" fmla="val 10018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5C1A069C-155B-45C3-B3F4-2F5ECC6D1DED}"/>
              </a:ext>
            </a:extLst>
          </p:cNvPr>
          <p:cNvCxnSpPr>
            <a:cxnSpLocks/>
            <a:endCxn id="21" idx="1"/>
          </p:cNvCxnSpPr>
          <p:nvPr/>
        </p:nvCxnSpPr>
        <p:spPr>
          <a:xfrm flipV="1">
            <a:off x="3289300" y="3519114"/>
            <a:ext cx="3699477" cy="1338538"/>
          </a:xfrm>
          <a:prstGeom prst="bentConnector3">
            <a:avLst>
              <a:gd name="adj1" fmla="val 3764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CF62606-25B6-4063-9C26-E1A7ABE4C7FD}"/>
              </a:ext>
            </a:extLst>
          </p:cNvPr>
          <p:cNvCxnSpPr>
            <a:cxnSpLocks/>
            <a:endCxn id="20" idx="1"/>
          </p:cNvCxnSpPr>
          <p:nvPr/>
        </p:nvCxnSpPr>
        <p:spPr>
          <a:xfrm flipV="1">
            <a:off x="3276600" y="3676684"/>
            <a:ext cx="3712177" cy="1801186"/>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112F5D0-3AF1-4DB9-AA7D-A3FC36EE9789}"/>
              </a:ext>
            </a:extLst>
          </p:cNvPr>
          <p:cNvCxnSpPr>
            <a:cxnSpLocks/>
            <a:stCxn id="20" idx="3"/>
            <a:endCxn id="22" idx="3"/>
          </p:cNvCxnSpPr>
          <p:nvPr/>
        </p:nvCxnSpPr>
        <p:spPr>
          <a:xfrm>
            <a:off x="9360502" y="3676684"/>
            <a:ext cx="676878" cy="892524"/>
          </a:xfrm>
          <a:prstGeom prst="bentConnector3">
            <a:avLst>
              <a:gd name="adj1" fmla="val 13377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D85C1391-3E90-44B0-ACE4-E2B1BCE18736}"/>
              </a:ext>
            </a:extLst>
          </p:cNvPr>
          <p:cNvCxnSpPr>
            <a:cxnSpLocks/>
            <a:stCxn id="21" idx="3"/>
            <a:endCxn id="23" idx="3"/>
          </p:cNvCxnSpPr>
          <p:nvPr/>
        </p:nvCxnSpPr>
        <p:spPr>
          <a:xfrm>
            <a:off x="9360502" y="3519114"/>
            <a:ext cx="664178" cy="1946243"/>
          </a:xfrm>
          <a:prstGeom prst="bentConnector3">
            <a:avLst>
              <a:gd name="adj1" fmla="val 17457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99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98ED-E990-47CA-A4E5-9F19A8581425}"/>
              </a:ext>
            </a:extLst>
          </p:cNvPr>
          <p:cNvSpPr>
            <a:spLocks noGrp="1"/>
          </p:cNvSpPr>
          <p:nvPr>
            <p:ph type="title"/>
          </p:nvPr>
        </p:nvSpPr>
        <p:spPr>
          <a:xfrm>
            <a:off x="1295400" y="381000"/>
            <a:ext cx="9601200" cy="664029"/>
          </a:xfrm>
        </p:spPr>
        <p:txBody>
          <a:bodyPr/>
          <a:lstStyle/>
          <a:p>
            <a:r>
              <a:rPr lang="en-US" dirty="0"/>
              <a:t>5. Useful Warnings</a:t>
            </a:r>
            <a:endParaRPr lang="en-NZ" dirty="0"/>
          </a:p>
        </p:txBody>
      </p:sp>
      <p:sp>
        <p:nvSpPr>
          <p:cNvPr id="3" name="Content Placeholder 2">
            <a:extLst>
              <a:ext uri="{FF2B5EF4-FFF2-40B4-BE49-F238E27FC236}">
                <a16:creationId xmlns:a16="http://schemas.microsoft.com/office/drawing/2014/main" id="{FCB1FB29-CA0D-4B10-B5F9-9A5DC4FA6102}"/>
              </a:ext>
            </a:extLst>
          </p:cNvPr>
          <p:cNvSpPr>
            <a:spLocks noGrp="1"/>
          </p:cNvSpPr>
          <p:nvPr>
            <p:ph idx="1"/>
          </p:nvPr>
        </p:nvSpPr>
        <p:spPr>
          <a:xfrm>
            <a:off x="1295400" y="1045029"/>
            <a:ext cx="9601200" cy="4898571"/>
          </a:xfrm>
        </p:spPr>
        <p:txBody>
          <a:bodyPr>
            <a:normAutofit/>
          </a:bodyPr>
          <a:lstStyle/>
          <a:p>
            <a:pPr marL="0" indent="0">
              <a:buNone/>
            </a:pPr>
            <a:r>
              <a:rPr lang="en-US" dirty="0"/>
              <a:t>Before a map creation can be saved, it must go through an error checker which tests for the following:</a:t>
            </a:r>
          </a:p>
          <a:p>
            <a:pPr marL="342900" indent="-342900"/>
            <a:r>
              <a:rPr lang="en-US" dirty="0"/>
              <a:t>If a player exists</a:t>
            </a:r>
          </a:p>
          <a:p>
            <a:pPr marL="342900" indent="-342900"/>
            <a:r>
              <a:rPr lang="en-US" dirty="0"/>
              <a:t>If  there no are multiple players</a:t>
            </a:r>
          </a:p>
          <a:p>
            <a:pPr marL="342900" indent="-342900"/>
            <a:r>
              <a:rPr lang="en-US" dirty="0"/>
              <a:t>If a block exists</a:t>
            </a:r>
          </a:p>
          <a:p>
            <a:pPr marL="342900" indent="-342900"/>
            <a:r>
              <a:rPr lang="en-US" dirty="0"/>
              <a:t>If a goal exists</a:t>
            </a:r>
          </a:p>
          <a:p>
            <a:pPr marL="342900" indent="-342900"/>
            <a:r>
              <a:rPr lang="en-US" dirty="0"/>
              <a:t>If there is an equal number of blocks and goals</a:t>
            </a:r>
          </a:p>
          <a:p>
            <a:pPr marL="0" indent="0">
              <a:buNone/>
            </a:pPr>
            <a:r>
              <a:rPr lang="en-US" dirty="0"/>
              <a:t>If the map creation fails to pass any of these checks, an error message relevant to its failed check will be added and displayed in the list box under the Error Checker label.</a:t>
            </a:r>
            <a:endParaRPr lang="en-NZ" dirty="0"/>
          </a:p>
          <a:p>
            <a:endParaRPr lang="en-NZ" dirty="0"/>
          </a:p>
        </p:txBody>
      </p:sp>
    </p:spTree>
    <p:extLst>
      <p:ext uri="{BB962C8B-B14F-4D97-AF65-F5344CB8AC3E}">
        <p14:creationId xmlns:p14="http://schemas.microsoft.com/office/powerpoint/2010/main" val="418408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F7194F-68AF-48C6-94A1-A9259C3A527C}"/>
              </a:ext>
            </a:extLst>
          </p:cNvPr>
          <p:cNvSpPr>
            <a:spLocks noGrp="1"/>
          </p:cNvSpPr>
          <p:nvPr>
            <p:ph idx="1"/>
          </p:nvPr>
        </p:nvSpPr>
        <p:spPr>
          <a:xfrm>
            <a:off x="1295400" y="673100"/>
            <a:ext cx="9601200" cy="745797"/>
          </a:xfrm>
        </p:spPr>
        <p:txBody>
          <a:bodyPr/>
          <a:lstStyle/>
          <a:p>
            <a:pPr marL="45720" indent="0">
              <a:buNone/>
            </a:pPr>
            <a:r>
              <a:rPr lang="en-US" dirty="0"/>
              <a:t>These are different examples of when a map creation fails to pass the Error Checker by clicking the Check button.</a:t>
            </a:r>
            <a:endParaRPr lang="en-NZ" dirty="0"/>
          </a:p>
        </p:txBody>
      </p:sp>
      <p:pic>
        <p:nvPicPr>
          <p:cNvPr id="4" name="Picture 3">
            <a:extLst>
              <a:ext uri="{FF2B5EF4-FFF2-40B4-BE49-F238E27FC236}">
                <a16:creationId xmlns:a16="http://schemas.microsoft.com/office/drawing/2014/main" id="{E5776074-600D-4BD4-B0EF-599AA90746FD}"/>
              </a:ext>
            </a:extLst>
          </p:cNvPr>
          <p:cNvPicPr>
            <a:picLocks noChangeAspect="1"/>
          </p:cNvPicPr>
          <p:nvPr/>
        </p:nvPicPr>
        <p:blipFill>
          <a:blip r:embed="rId3"/>
          <a:stretch>
            <a:fillRect/>
          </a:stretch>
        </p:blipFill>
        <p:spPr>
          <a:xfrm>
            <a:off x="870514" y="2275115"/>
            <a:ext cx="2934963" cy="3050060"/>
          </a:xfrm>
          <a:prstGeom prst="rect">
            <a:avLst/>
          </a:prstGeom>
        </p:spPr>
      </p:pic>
      <p:pic>
        <p:nvPicPr>
          <p:cNvPr id="5" name="Picture 4">
            <a:extLst>
              <a:ext uri="{FF2B5EF4-FFF2-40B4-BE49-F238E27FC236}">
                <a16:creationId xmlns:a16="http://schemas.microsoft.com/office/drawing/2014/main" id="{19F7A144-492F-420A-B38B-6C97C1D4472C}"/>
              </a:ext>
            </a:extLst>
          </p:cNvPr>
          <p:cNvPicPr>
            <a:picLocks noChangeAspect="1"/>
          </p:cNvPicPr>
          <p:nvPr/>
        </p:nvPicPr>
        <p:blipFill>
          <a:blip r:embed="rId4"/>
          <a:stretch>
            <a:fillRect/>
          </a:stretch>
        </p:blipFill>
        <p:spPr>
          <a:xfrm>
            <a:off x="8064111" y="2379196"/>
            <a:ext cx="3346275" cy="2712053"/>
          </a:xfrm>
          <a:prstGeom prst="rect">
            <a:avLst/>
          </a:prstGeom>
        </p:spPr>
      </p:pic>
      <p:pic>
        <p:nvPicPr>
          <p:cNvPr id="6" name="Picture 5">
            <a:extLst>
              <a:ext uri="{FF2B5EF4-FFF2-40B4-BE49-F238E27FC236}">
                <a16:creationId xmlns:a16="http://schemas.microsoft.com/office/drawing/2014/main" id="{CE444290-DE8B-4871-A57B-8303D62D04F0}"/>
              </a:ext>
            </a:extLst>
          </p:cNvPr>
          <p:cNvPicPr>
            <a:picLocks noChangeAspect="1"/>
          </p:cNvPicPr>
          <p:nvPr/>
        </p:nvPicPr>
        <p:blipFill>
          <a:blip r:embed="rId5"/>
          <a:stretch>
            <a:fillRect/>
          </a:stretch>
        </p:blipFill>
        <p:spPr>
          <a:xfrm>
            <a:off x="4035607" y="2314272"/>
            <a:ext cx="3798373" cy="2841899"/>
          </a:xfrm>
          <a:prstGeom prst="rect">
            <a:avLst/>
          </a:prstGeom>
        </p:spPr>
      </p:pic>
      <p:sp>
        <p:nvSpPr>
          <p:cNvPr id="7" name="Content Placeholder 2">
            <a:extLst>
              <a:ext uri="{FF2B5EF4-FFF2-40B4-BE49-F238E27FC236}">
                <a16:creationId xmlns:a16="http://schemas.microsoft.com/office/drawing/2014/main" id="{39DA5013-B516-41DA-969F-E9536BCEF8D4}"/>
              </a:ext>
            </a:extLst>
          </p:cNvPr>
          <p:cNvSpPr txBox="1">
            <a:spLocks/>
          </p:cNvSpPr>
          <p:nvPr/>
        </p:nvSpPr>
        <p:spPr>
          <a:xfrm>
            <a:off x="870514" y="1922904"/>
            <a:ext cx="2777407" cy="352211"/>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600" dirty="0"/>
              <a:t>Example 1: Nothing is added</a:t>
            </a:r>
            <a:endParaRPr lang="en-NZ" sz="1600" dirty="0"/>
          </a:p>
        </p:txBody>
      </p:sp>
      <p:sp>
        <p:nvSpPr>
          <p:cNvPr id="8" name="Content Placeholder 2">
            <a:extLst>
              <a:ext uri="{FF2B5EF4-FFF2-40B4-BE49-F238E27FC236}">
                <a16:creationId xmlns:a16="http://schemas.microsoft.com/office/drawing/2014/main" id="{48A37703-D47C-40B1-88F2-B6F3F4E0D224}"/>
              </a:ext>
            </a:extLst>
          </p:cNvPr>
          <p:cNvSpPr txBox="1">
            <a:spLocks/>
          </p:cNvSpPr>
          <p:nvPr/>
        </p:nvSpPr>
        <p:spPr>
          <a:xfrm>
            <a:off x="4286814" y="1922903"/>
            <a:ext cx="2777407" cy="352211"/>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600" dirty="0"/>
              <a:t>Example 2: Multiple players</a:t>
            </a:r>
            <a:endParaRPr lang="en-NZ" sz="1600" dirty="0"/>
          </a:p>
        </p:txBody>
      </p:sp>
      <p:sp>
        <p:nvSpPr>
          <p:cNvPr id="9" name="Content Placeholder 2">
            <a:extLst>
              <a:ext uri="{FF2B5EF4-FFF2-40B4-BE49-F238E27FC236}">
                <a16:creationId xmlns:a16="http://schemas.microsoft.com/office/drawing/2014/main" id="{351266A4-0560-4B0D-9EE7-8DE7208C9F3F}"/>
              </a:ext>
            </a:extLst>
          </p:cNvPr>
          <p:cNvSpPr txBox="1">
            <a:spLocks/>
          </p:cNvSpPr>
          <p:nvPr/>
        </p:nvSpPr>
        <p:spPr>
          <a:xfrm>
            <a:off x="8191501" y="1922903"/>
            <a:ext cx="3470092" cy="391369"/>
          </a:xfrm>
          <a:prstGeom prst="rect">
            <a:avLst/>
          </a:prstGeom>
        </p:spPr>
        <p:txBody>
          <a:bodyPr vert="horz" lIns="91440" tIns="45720" rIns="91440" bIns="45720" rtlCol="0">
            <a:normAutofit fontScale="92500" lnSpcReduction="20000"/>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US" sz="1400" dirty="0"/>
              <a:t>Example 3: Unequal numbers of goals and blocks</a:t>
            </a:r>
            <a:endParaRPr lang="en-NZ" sz="1400" dirty="0"/>
          </a:p>
        </p:txBody>
      </p:sp>
    </p:spTree>
    <p:extLst>
      <p:ext uri="{BB962C8B-B14F-4D97-AF65-F5344CB8AC3E}">
        <p14:creationId xmlns:p14="http://schemas.microsoft.com/office/powerpoint/2010/main" val="233778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2667F0-E832-4D8E-B55F-27237A4B7F95}"/>
              </a:ext>
            </a:extLst>
          </p:cNvPr>
          <p:cNvSpPr>
            <a:spLocks noGrp="1"/>
          </p:cNvSpPr>
          <p:nvPr>
            <p:ph idx="1"/>
          </p:nvPr>
        </p:nvSpPr>
        <p:spPr>
          <a:xfrm>
            <a:off x="438150" y="409575"/>
            <a:ext cx="11207750" cy="1279525"/>
          </a:xfrm>
        </p:spPr>
        <p:txBody>
          <a:bodyPr>
            <a:normAutofit fontScale="92500" lnSpcReduction="10000"/>
          </a:bodyPr>
          <a:lstStyle/>
          <a:p>
            <a:pPr marL="45720" indent="0">
              <a:buNone/>
            </a:pPr>
            <a:r>
              <a:rPr lang="en-US" dirty="0"/>
              <a:t>As Check button is clicked on, it triggers </a:t>
            </a:r>
            <a:r>
              <a:rPr lang="en-US" dirty="0" err="1"/>
              <a:t>errorCheckBtn_Click</a:t>
            </a:r>
            <a:r>
              <a:rPr lang="en-US" dirty="0"/>
              <a:t>() which then triggers the </a:t>
            </a:r>
            <a:r>
              <a:rPr lang="en-US" dirty="0" err="1"/>
              <a:t>MapChangedEvent</a:t>
            </a:r>
            <a:r>
              <a:rPr lang="en-US" dirty="0"/>
              <a:t>, calling the </a:t>
            </a:r>
            <a:r>
              <a:rPr lang="en-US" dirty="0" err="1"/>
              <a:t>SetMap</a:t>
            </a:r>
            <a:r>
              <a:rPr lang="en-US" dirty="0"/>
              <a:t>() method and setting up the errors for the view. The </a:t>
            </a:r>
            <a:r>
              <a:rPr lang="en-US" dirty="0" err="1"/>
              <a:t>DisplayErrorMessages</a:t>
            </a:r>
            <a:r>
              <a:rPr lang="en-US" dirty="0"/>
              <a:t>() calls the method </a:t>
            </a:r>
            <a:r>
              <a:rPr lang="en-US" dirty="0" err="1"/>
              <a:t>ErrorCheck</a:t>
            </a:r>
            <a:r>
              <a:rPr lang="en-US" dirty="0"/>
              <a:t>() to add any strings where a check has failed to the string array Errors. The string array then gets passed back to the view, which then adds each string element containing an error message to the list box (</a:t>
            </a:r>
            <a:r>
              <a:rPr lang="en-US" dirty="0" err="1"/>
              <a:t>errorListBox</a:t>
            </a:r>
            <a:r>
              <a:rPr lang="en-US" dirty="0"/>
              <a:t>). </a:t>
            </a:r>
          </a:p>
          <a:p>
            <a:endParaRPr lang="en-NZ" dirty="0"/>
          </a:p>
          <a:p>
            <a:endParaRPr lang="en-NZ" dirty="0"/>
          </a:p>
        </p:txBody>
      </p:sp>
      <p:grpSp>
        <p:nvGrpSpPr>
          <p:cNvPr id="17" name="Group 16">
            <a:extLst>
              <a:ext uri="{FF2B5EF4-FFF2-40B4-BE49-F238E27FC236}">
                <a16:creationId xmlns:a16="http://schemas.microsoft.com/office/drawing/2014/main" id="{F7DC2DD7-07A1-4164-AA3F-7446F550863B}"/>
              </a:ext>
            </a:extLst>
          </p:cNvPr>
          <p:cNvGrpSpPr/>
          <p:nvPr/>
        </p:nvGrpSpPr>
        <p:grpSpPr>
          <a:xfrm>
            <a:off x="973343" y="1932651"/>
            <a:ext cx="3285046" cy="1942365"/>
            <a:chOff x="532540" y="1831051"/>
            <a:chExt cx="3285046" cy="1942365"/>
          </a:xfrm>
        </p:grpSpPr>
        <p:pic>
          <p:nvPicPr>
            <p:cNvPr id="5" name="Picture 4">
              <a:extLst>
                <a:ext uri="{FF2B5EF4-FFF2-40B4-BE49-F238E27FC236}">
                  <a16:creationId xmlns:a16="http://schemas.microsoft.com/office/drawing/2014/main" id="{76D5EF1A-39E7-4571-9F24-681CF634DA10}"/>
                </a:ext>
              </a:extLst>
            </p:cNvPr>
            <p:cNvPicPr>
              <a:picLocks noChangeAspect="1"/>
            </p:cNvPicPr>
            <p:nvPr/>
          </p:nvPicPr>
          <p:blipFill>
            <a:blip r:embed="rId2"/>
            <a:stretch>
              <a:fillRect/>
            </a:stretch>
          </p:blipFill>
          <p:spPr>
            <a:xfrm>
              <a:off x="532540" y="2138828"/>
              <a:ext cx="3285046" cy="1634588"/>
            </a:xfrm>
            <a:prstGeom prst="rect">
              <a:avLst/>
            </a:prstGeom>
          </p:spPr>
        </p:pic>
        <p:sp>
          <p:nvSpPr>
            <p:cNvPr id="9" name="TextBox 8">
              <a:extLst>
                <a:ext uri="{FF2B5EF4-FFF2-40B4-BE49-F238E27FC236}">
                  <a16:creationId xmlns:a16="http://schemas.microsoft.com/office/drawing/2014/main" id="{B47E0C89-6840-43F6-B7C3-32B506EEECED}"/>
                </a:ext>
              </a:extLst>
            </p:cNvPr>
            <p:cNvSpPr txBox="1"/>
            <p:nvPr/>
          </p:nvSpPr>
          <p:spPr>
            <a:xfrm>
              <a:off x="532540" y="1831051"/>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grpSp>
        <p:nvGrpSpPr>
          <p:cNvPr id="18" name="Group 17">
            <a:extLst>
              <a:ext uri="{FF2B5EF4-FFF2-40B4-BE49-F238E27FC236}">
                <a16:creationId xmlns:a16="http://schemas.microsoft.com/office/drawing/2014/main" id="{B2B92273-C952-4378-A7C6-17A6BE5752A6}"/>
              </a:ext>
            </a:extLst>
          </p:cNvPr>
          <p:cNvGrpSpPr/>
          <p:nvPr/>
        </p:nvGrpSpPr>
        <p:grpSpPr>
          <a:xfrm>
            <a:off x="950207" y="4005684"/>
            <a:ext cx="3462599" cy="2311344"/>
            <a:chOff x="438150" y="3915367"/>
            <a:chExt cx="3462599" cy="2311344"/>
          </a:xfrm>
        </p:grpSpPr>
        <p:pic>
          <p:nvPicPr>
            <p:cNvPr id="7" name="Picture 6">
              <a:extLst>
                <a:ext uri="{FF2B5EF4-FFF2-40B4-BE49-F238E27FC236}">
                  <a16:creationId xmlns:a16="http://schemas.microsoft.com/office/drawing/2014/main" id="{75CAF324-F964-4B6F-AF45-87760B6CEB33}"/>
                </a:ext>
              </a:extLst>
            </p:cNvPr>
            <p:cNvPicPr>
              <a:picLocks noChangeAspect="1"/>
            </p:cNvPicPr>
            <p:nvPr/>
          </p:nvPicPr>
          <p:blipFill>
            <a:blip r:embed="rId3"/>
            <a:stretch>
              <a:fillRect/>
            </a:stretch>
          </p:blipFill>
          <p:spPr>
            <a:xfrm>
              <a:off x="496250" y="4223144"/>
              <a:ext cx="3404499" cy="2003567"/>
            </a:xfrm>
            <a:prstGeom prst="rect">
              <a:avLst/>
            </a:prstGeom>
          </p:spPr>
        </p:pic>
        <p:sp>
          <p:nvSpPr>
            <p:cNvPr id="10" name="TextBox 9">
              <a:extLst>
                <a:ext uri="{FF2B5EF4-FFF2-40B4-BE49-F238E27FC236}">
                  <a16:creationId xmlns:a16="http://schemas.microsoft.com/office/drawing/2014/main" id="{A409F86D-0F13-490C-9AF4-29157F4BBB00}"/>
                </a:ext>
              </a:extLst>
            </p:cNvPr>
            <p:cNvSpPr txBox="1"/>
            <p:nvPr/>
          </p:nvSpPr>
          <p:spPr>
            <a:xfrm>
              <a:off x="438150" y="3915367"/>
              <a:ext cx="2564035" cy="307777"/>
            </a:xfrm>
            <a:prstGeom prst="rect">
              <a:avLst/>
            </a:prstGeom>
            <a:noFill/>
          </p:spPr>
          <p:txBody>
            <a:bodyPr wrap="none" rtlCol="0">
              <a:spAutoFit/>
            </a:bodyPr>
            <a:lstStyle/>
            <a:p>
              <a:r>
                <a:rPr lang="en-US" sz="1400" dirty="0"/>
                <a:t>From </a:t>
              </a:r>
              <a:r>
                <a:rPr lang="en-US" sz="1400" dirty="0" err="1"/>
                <a:t>LevelDesignController.cs</a:t>
              </a:r>
              <a:r>
                <a:rPr lang="en-US" sz="1400" dirty="0"/>
                <a:t>:</a:t>
              </a:r>
              <a:endParaRPr lang="en-NZ" sz="1400" dirty="0"/>
            </a:p>
          </p:txBody>
        </p:sp>
      </p:grpSp>
      <p:grpSp>
        <p:nvGrpSpPr>
          <p:cNvPr id="16" name="Group 15">
            <a:extLst>
              <a:ext uri="{FF2B5EF4-FFF2-40B4-BE49-F238E27FC236}">
                <a16:creationId xmlns:a16="http://schemas.microsoft.com/office/drawing/2014/main" id="{25C4A14B-448B-4BA8-AF67-1FD61EE87AA6}"/>
              </a:ext>
            </a:extLst>
          </p:cNvPr>
          <p:cNvGrpSpPr/>
          <p:nvPr/>
        </p:nvGrpSpPr>
        <p:grpSpPr>
          <a:xfrm>
            <a:off x="5338588" y="2388558"/>
            <a:ext cx="2533650" cy="1285453"/>
            <a:chOff x="5544840" y="1984939"/>
            <a:chExt cx="2533650" cy="1285453"/>
          </a:xfrm>
        </p:grpSpPr>
        <p:pic>
          <p:nvPicPr>
            <p:cNvPr id="8" name="Picture 7">
              <a:extLst>
                <a:ext uri="{FF2B5EF4-FFF2-40B4-BE49-F238E27FC236}">
                  <a16:creationId xmlns:a16="http://schemas.microsoft.com/office/drawing/2014/main" id="{1E66535B-F39E-4338-9D77-3CFDA92606B6}"/>
                </a:ext>
              </a:extLst>
            </p:cNvPr>
            <p:cNvPicPr>
              <a:picLocks noChangeAspect="1"/>
            </p:cNvPicPr>
            <p:nvPr/>
          </p:nvPicPr>
          <p:blipFill>
            <a:blip r:embed="rId4"/>
            <a:stretch>
              <a:fillRect/>
            </a:stretch>
          </p:blipFill>
          <p:spPr>
            <a:xfrm>
              <a:off x="5544840" y="2298842"/>
              <a:ext cx="2533650" cy="971550"/>
            </a:xfrm>
            <a:prstGeom prst="rect">
              <a:avLst/>
            </a:prstGeom>
          </p:spPr>
        </p:pic>
        <p:sp>
          <p:nvSpPr>
            <p:cNvPr id="11" name="TextBox 10">
              <a:extLst>
                <a:ext uri="{FF2B5EF4-FFF2-40B4-BE49-F238E27FC236}">
                  <a16:creationId xmlns:a16="http://schemas.microsoft.com/office/drawing/2014/main" id="{D75464B8-D7D0-4B39-A29C-BF634C592EAF}"/>
                </a:ext>
              </a:extLst>
            </p:cNvPr>
            <p:cNvSpPr txBox="1"/>
            <p:nvPr/>
          </p:nvSpPr>
          <p:spPr>
            <a:xfrm>
              <a:off x="5586861" y="1984939"/>
              <a:ext cx="1944700" cy="307777"/>
            </a:xfrm>
            <a:prstGeom prst="rect">
              <a:avLst/>
            </a:prstGeom>
            <a:noFill/>
          </p:spPr>
          <p:txBody>
            <a:bodyPr wrap="none" rtlCol="0">
              <a:spAutoFit/>
            </a:bodyPr>
            <a:lstStyle/>
            <a:p>
              <a:r>
                <a:rPr lang="en-US" sz="1400" dirty="0"/>
                <a:t>From </a:t>
              </a:r>
              <a:r>
                <a:rPr lang="en-US" sz="1400" dirty="0" err="1"/>
                <a:t>LevelDesigner.cs</a:t>
              </a:r>
              <a:r>
                <a:rPr lang="en-US" sz="1400" dirty="0"/>
                <a:t>:</a:t>
              </a:r>
              <a:endParaRPr lang="en-NZ" sz="1400" dirty="0"/>
            </a:p>
          </p:txBody>
        </p:sp>
      </p:grpSp>
      <p:grpSp>
        <p:nvGrpSpPr>
          <p:cNvPr id="15" name="Group 14">
            <a:extLst>
              <a:ext uri="{FF2B5EF4-FFF2-40B4-BE49-F238E27FC236}">
                <a16:creationId xmlns:a16="http://schemas.microsoft.com/office/drawing/2014/main" id="{572ECF36-181C-4D52-A1FA-CE821D68B3D0}"/>
              </a:ext>
            </a:extLst>
          </p:cNvPr>
          <p:cNvGrpSpPr/>
          <p:nvPr/>
        </p:nvGrpSpPr>
        <p:grpSpPr>
          <a:xfrm>
            <a:off x="5207518" y="4016967"/>
            <a:ext cx="2658569" cy="1981002"/>
            <a:chOff x="4753768" y="3572357"/>
            <a:chExt cx="2658569" cy="1981002"/>
          </a:xfrm>
        </p:grpSpPr>
        <p:pic>
          <p:nvPicPr>
            <p:cNvPr id="4" name="Picture 3">
              <a:extLst>
                <a:ext uri="{FF2B5EF4-FFF2-40B4-BE49-F238E27FC236}">
                  <a16:creationId xmlns:a16="http://schemas.microsoft.com/office/drawing/2014/main" id="{7A44F5DC-1C19-4C57-BF3B-3CBDF47230A9}"/>
                </a:ext>
              </a:extLst>
            </p:cNvPr>
            <p:cNvPicPr>
              <a:picLocks noChangeAspect="1"/>
            </p:cNvPicPr>
            <p:nvPr/>
          </p:nvPicPr>
          <p:blipFill>
            <a:blip r:embed="rId5"/>
            <a:stretch>
              <a:fillRect/>
            </a:stretch>
          </p:blipFill>
          <p:spPr>
            <a:xfrm>
              <a:off x="4753768" y="3880134"/>
              <a:ext cx="2658569" cy="1673225"/>
            </a:xfrm>
            <a:prstGeom prst="rect">
              <a:avLst/>
            </a:prstGeom>
          </p:spPr>
        </p:pic>
        <p:sp>
          <p:nvSpPr>
            <p:cNvPr id="12" name="TextBox 11">
              <a:extLst>
                <a:ext uri="{FF2B5EF4-FFF2-40B4-BE49-F238E27FC236}">
                  <a16:creationId xmlns:a16="http://schemas.microsoft.com/office/drawing/2014/main" id="{E767BCD7-5686-4B59-9078-1D7A3BDB6232}"/>
                </a:ext>
              </a:extLst>
            </p:cNvPr>
            <p:cNvSpPr txBox="1"/>
            <p:nvPr/>
          </p:nvSpPr>
          <p:spPr>
            <a:xfrm>
              <a:off x="4753768" y="3572357"/>
              <a:ext cx="2368790" cy="307777"/>
            </a:xfrm>
            <a:prstGeom prst="rect">
              <a:avLst/>
            </a:prstGeom>
            <a:noFill/>
          </p:spPr>
          <p:txBody>
            <a:bodyPr wrap="none" rtlCol="0">
              <a:spAutoFit/>
            </a:bodyPr>
            <a:lstStyle/>
            <a:p>
              <a:r>
                <a:rPr lang="en-US" sz="1400" dirty="0"/>
                <a:t>From </a:t>
              </a:r>
              <a:r>
                <a:rPr lang="en-US" sz="1400" dirty="0" err="1"/>
                <a:t>LevelDesignerForm.cs</a:t>
              </a:r>
              <a:r>
                <a:rPr lang="en-US" sz="1400" dirty="0"/>
                <a:t>:</a:t>
              </a:r>
              <a:endParaRPr lang="en-NZ" sz="1400" dirty="0"/>
            </a:p>
          </p:txBody>
        </p:sp>
      </p:grpSp>
      <p:grpSp>
        <p:nvGrpSpPr>
          <p:cNvPr id="14" name="Group 13">
            <a:extLst>
              <a:ext uri="{FF2B5EF4-FFF2-40B4-BE49-F238E27FC236}">
                <a16:creationId xmlns:a16="http://schemas.microsoft.com/office/drawing/2014/main" id="{85610063-38C4-493D-942A-B33A972A2B29}"/>
              </a:ext>
            </a:extLst>
          </p:cNvPr>
          <p:cNvGrpSpPr/>
          <p:nvPr/>
        </p:nvGrpSpPr>
        <p:grpSpPr>
          <a:xfrm>
            <a:off x="8371020" y="2007351"/>
            <a:ext cx="3274880" cy="3333320"/>
            <a:chOff x="8384580" y="1606186"/>
            <a:chExt cx="3274880" cy="3333320"/>
          </a:xfrm>
        </p:grpSpPr>
        <p:pic>
          <p:nvPicPr>
            <p:cNvPr id="6" name="Picture 5">
              <a:extLst>
                <a:ext uri="{FF2B5EF4-FFF2-40B4-BE49-F238E27FC236}">
                  <a16:creationId xmlns:a16="http://schemas.microsoft.com/office/drawing/2014/main" id="{B6C0644D-D8F7-4084-B5AD-AC46F5E52734}"/>
                </a:ext>
              </a:extLst>
            </p:cNvPr>
            <p:cNvPicPr>
              <a:picLocks noChangeAspect="1"/>
            </p:cNvPicPr>
            <p:nvPr/>
          </p:nvPicPr>
          <p:blipFill>
            <a:blip r:embed="rId6"/>
            <a:stretch>
              <a:fillRect/>
            </a:stretch>
          </p:blipFill>
          <p:spPr>
            <a:xfrm>
              <a:off x="8384580" y="1918493"/>
              <a:ext cx="3274880" cy="3021013"/>
            </a:xfrm>
            <a:prstGeom prst="rect">
              <a:avLst/>
            </a:prstGeom>
          </p:spPr>
        </p:pic>
        <p:sp>
          <p:nvSpPr>
            <p:cNvPr id="13" name="TextBox 12">
              <a:extLst>
                <a:ext uri="{FF2B5EF4-FFF2-40B4-BE49-F238E27FC236}">
                  <a16:creationId xmlns:a16="http://schemas.microsoft.com/office/drawing/2014/main" id="{41BED707-0B85-4A64-BF41-336B44FF6BF5}"/>
                </a:ext>
              </a:extLst>
            </p:cNvPr>
            <p:cNvSpPr txBox="1"/>
            <p:nvPr/>
          </p:nvSpPr>
          <p:spPr>
            <a:xfrm>
              <a:off x="8384580" y="1606186"/>
              <a:ext cx="1475597" cy="307777"/>
            </a:xfrm>
            <a:prstGeom prst="rect">
              <a:avLst/>
            </a:prstGeom>
            <a:noFill/>
          </p:spPr>
          <p:txBody>
            <a:bodyPr wrap="none" rtlCol="0">
              <a:spAutoFit/>
            </a:bodyPr>
            <a:lstStyle/>
            <a:p>
              <a:r>
                <a:rPr lang="en-US" sz="1400" dirty="0"/>
                <a:t>From </a:t>
              </a:r>
              <a:r>
                <a:rPr lang="en-US" sz="1400" dirty="0" err="1"/>
                <a:t>Checker.cs</a:t>
              </a:r>
              <a:r>
                <a:rPr lang="en-US" sz="1400" dirty="0"/>
                <a:t>:</a:t>
              </a:r>
              <a:endParaRPr lang="en-NZ" sz="1400" dirty="0"/>
            </a:p>
          </p:txBody>
        </p:sp>
      </p:grpSp>
      <p:sp>
        <p:nvSpPr>
          <p:cNvPr id="19" name="Rectangle 18">
            <a:extLst>
              <a:ext uri="{FF2B5EF4-FFF2-40B4-BE49-F238E27FC236}">
                <a16:creationId xmlns:a16="http://schemas.microsoft.com/office/drawing/2014/main" id="{3A8B628E-57FB-4DFA-89FB-9E5A5FF200FF}"/>
              </a:ext>
            </a:extLst>
          </p:cNvPr>
          <p:cNvSpPr/>
          <p:nvPr/>
        </p:nvSpPr>
        <p:spPr>
          <a:xfrm>
            <a:off x="1228203" y="2832100"/>
            <a:ext cx="10541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1" name="Connector: Elbow 20">
            <a:extLst>
              <a:ext uri="{FF2B5EF4-FFF2-40B4-BE49-F238E27FC236}">
                <a16:creationId xmlns:a16="http://schemas.microsoft.com/office/drawing/2014/main" id="{9860EDA3-DC84-4FDE-B2E1-8E098489B5EA}"/>
              </a:ext>
            </a:extLst>
          </p:cNvPr>
          <p:cNvCxnSpPr>
            <a:cxnSpLocks/>
            <a:stCxn id="19" idx="1"/>
            <a:endCxn id="7" idx="1"/>
          </p:cNvCxnSpPr>
          <p:nvPr/>
        </p:nvCxnSpPr>
        <p:spPr>
          <a:xfrm rot="10800000" flipV="1">
            <a:off x="1008307" y="2908299"/>
            <a:ext cx="219896" cy="2406945"/>
          </a:xfrm>
          <a:prstGeom prst="bentConnector3">
            <a:avLst>
              <a:gd name="adj1" fmla="val 2039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337575B-C703-404B-B9BA-89DF8064CEF7}"/>
              </a:ext>
            </a:extLst>
          </p:cNvPr>
          <p:cNvSpPr/>
          <p:nvPr/>
        </p:nvSpPr>
        <p:spPr>
          <a:xfrm>
            <a:off x="2510903" y="5315244"/>
            <a:ext cx="1747486" cy="120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Connector: Elbow 24">
            <a:extLst>
              <a:ext uri="{FF2B5EF4-FFF2-40B4-BE49-F238E27FC236}">
                <a16:creationId xmlns:a16="http://schemas.microsoft.com/office/drawing/2014/main" id="{9F7E2E65-A21F-4EA6-B3B1-4B478E83BC3A}"/>
              </a:ext>
            </a:extLst>
          </p:cNvPr>
          <p:cNvCxnSpPr>
            <a:cxnSpLocks/>
            <a:stCxn id="23" idx="3"/>
            <a:endCxn id="8" idx="1"/>
          </p:cNvCxnSpPr>
          <p:nvPr/>
        </p:nvCxnSpPr>
        <p:spPr>
          <a:xfrm flipV="1">
            <a:off x="4258389" y="3188236"/>
            <a:ext cx="1080199" cy="2187186"/>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62B843E-2327-498F-A585-6F20F72F1EF3}"/>
              </a:ext>
            </a:extLst>
          </p:cNvPr>
          <p:cNvSpPr/>
          <p:nvPr/>
        </p:nvSpPr>
        <p:spPr>
          <a:xfrm>
            <a:off x="1403717" y="5321594"/>
            <a:ext cx="1107186" cy="120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9" name="Connector: Elbow 28">
            <a:extLst>
              <a:ext uri="{FF2B5EF4-FFF2-40B4-BE49-F238E27FC236}">
                <a16:creationId xmlns:a16="http://schemas.microsoft.com/office/drawing/2014/main" id="{C23E0023-7A80-4DE3-9AFB-AE0F095A60ED}"/>
              </a:ext>
            </a:extLst>
          </p:cNvPr>
          <p:cNvCxnSpPr>
            <a:cxnSpLocks/>
            <a:stCxn id="28" idx="2"/>
            <a:endCxn id="4" idx="2"/>
          </p:cNvCxnSpPr>
          <p:nvPr/>
        </p:nvCxnSpPr>
        <p:spPr>
          <a:xfrm rot="16200000" flipH="1">
            <a:off x="3969047" y="3430212"/>
            <a:ext cx="556019" cy="4579493"/>
          </a:xfrm>
          <a:prstGeom prst="bentConnector3">
            <a:avLst>
              <a:gd name="adj1" fmla="val 12284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CB61C79-C988-4330-9252-9E4C459AFDFA}"/>
              </a:ext>
            </a:extLst>
          </p:cNvPr>
          <p:cNvSpPr/>
          <p:nvPr/>
        </p:nvSpPr>
        <p:spPr>
          <a:xfrm>
            <a:off x="5607889" y="3174058"/>
            <a:ext cx="1221681" cy="173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34" name="Connector: Elbow 33">
            <a:extLst>
              <a:ext uri="{FF2B5EF4-FFF2-40B4-BE49-F238E27FC236}">
                <a16:creationId xmlns:a16="http://schemas.microsoft.com/office/drawing/2014/main" id="{8D31D171-6321-4CF5-9E4F-B54B0CF67F4F}"/>
              </a:ext>
            </a:extLst>
          </p:cNvPr>
          <p:cNvCxnSpPr>
            <a:cxnSpLocks/>
            <a:stCxn id="33" idx="3"/>
            <a:endCxn id="6" idx="1"/>
          </p:cNvCxnSpPr>
          <p:nvPr/>
        </p:nvCxnSpPr>
        <p:spPr>
          <a:xfrm>
            <a:off x="6829570" y="3260563"/>
            <a:ext cx="1541450" cy="569602"/>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33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79E0-233A-4108-B338-EB0D90D315E0}"/>
              </a:ext>
            </a:extLst>
          </p:cNvPr>
          <p:cNvSpPr>
            <a:spLocks noGrp="1"/>
          </p:cNvSpPr>
          <p:nvPr>
            <p:ph type="title"/>
          </p:nvPr>
        </p:nvSpPr>
        <p:spPr>
          <a:xfrm>
            <a:off x="1295400" y="381000"/>
            <a:ext cx="9601200" cy="738352"/>
          </a:xfrm>
        </p:spPr>
        <p:txBody>
          <a:bodyPr/>
          <a:lstStyle/>
          <a:p>
            <a:r>
              <a:rPr lang="en-US" dirty="0"/>
              <a:t>7. Reset Map creation</a:t>
            </a:r>
            <a:endParaRPr lang="en-NZ" dirty="0"/>
          </a:p>
        </p:txBody>
      </p:sp>
      <p:sp>
        <p:nvSpPr>
          <p:cNvPr id="3" name="Content Placeholder 2">
            <a:extLst>
              <a:ext uri="{FF2B5EF4-FFF2-40B4-BE49-F238E27FC236}">
                <a16:creationId xmlns:a16="http://schemas.microsoft.com/office/drawing/2014/main" id="{FB29B57D-553E-45CF-87CD-643437517B43}"/>
              </a:ext>
            </a:extLst>
          </p:cNvPr>
          <p:cNvSpPr>
            <a:spLocks noGrp="1"/>
          </p:cNvSpPr>
          <p:nvPr>
            <p:ph idx="1"/>
          </p:nvPr>
        </p:nvSpPr>
        <p:spPr>
          <a:xfrm>
            <a:off x="769307" y="1362191"/>
            <a:ext cx="2878431" cy="4666593"/>
          </a:xfrm>
        </p:spPr>
        <p:txBody>
          <a:bodyPr/>
          <a:lstStyle/>
          <a:p>
            <a:pPr marL="45720" indent="0">
              <a:buNone/>
            </a:pPr>
            <a:r>
              <a:rPr lang="en-US" dirty="0"/>
              <a:t>A map creation can be cleared automatically by clicking the Reset button which sets all the panels to the empty tile. </a:t>
            </a:r>
            <a:endParaRPr lang="en-NZ" dirty="0"/>
          </a:p>
        </p:txBody>
      </p:sp>
      <p:pic>
        <p:nvPicPr>
          <p:cNvPr id="4" name="Picture 3">
            <a:extLst>
              <a:ext uri="{FF2B5EF4-FFF2-40B4-BE49-F238E27FC236}">
                <a16:creationId xmlns:a16="http://schemas.microsoft.com/office/drawing/2014/main" id="{32488876-E857-4B58-B23A-CB6BBD80BAFC}"/>
              </a:ext>
            </a:extLst>
          </p:cNvPr>
          <p:cNvPicPr>
            <a:picLocks noChangeAspect="1"/>
          </p:cNvPicPr>
          <p:nvPr/>
        </p:nvPicPr>
        <p:blipFill>
          <a:blip r:embed="rId2"/>
          <a:stretch>
            <a:fillRect/>
          </a:stretch>
        </p:blipFill>
        <p:spPr>
          <a:xfrm>
            <a:off x="7162895" y="767678"/>
            <a:ext cx="4035374" cy="5322642"/>
          </a:xfrm>
          <a:prstGeom prst="rect">
            <a:avLst/>
          </a:prstGeom>
        </p:spPr>
      </p:pic>
      <p:pic>
        <p:nvPicPr>
          <p:cNvPr id="5" name="Picture 4">
            <a:extLst>
              <a:ext uri="{FF2B5EF4-FFF2-40B4-BE49-F238E27FC236}">
                <a16:creationId xmlns:a16="http://schemas.microsoft.com/office/drawing/2014/main" id="{5674142D-347E-460A-B9DB-686B5E02E95E}"/>
              </a:ext>
            </a:extLst>
          </p:cNvPr>
          <p:cNvPicPr>
            <a:picLocks noChangeAspect="1"/>
          </p:cNvPicPr>
          <p:nvPr/>
        </p:nvPicPr>
        <p:blipFill>
          <a:blip r:embed="rId3"/>
          <a:stretch>
            <a:fillRect/>
          </a:stretch>
        </p:blipFill>
        <p:spPr>
          <a:xfrm>
            <a:off x="3803262" y="1913534"/>
            <a:ext cx="2878431" cy="3030931"/>
          </a:xfrm>
          <a:prstGeom prst="rect">
            <a:avLst/>
          </a:prstGeom>
        </p:spPr>
      </p:pic>
      <p:sp>
        <p:nvSpPr>
          <p:cNvPr id="6" name="Rectangle 5">
            <a:extLst>
              <a:ext uri="{FF2B5EF4-FFF2-40B4-BE49-F238E27FC236}">
                <a16:creationId xmlns:a16="http://schemas.microsoft.com/office/drawing/2014/main" id="{6B33E150-1162-4ABB-BE7E-9B121C83E637}"/>
              </a:ext>
            </a:extLst>
          </p:cNvPr>
          <p:cNvSpPr/>
          <p:nvPr/>
        </p:nvSpPr>
        <p:spPr>
          <a:xfrm>
            <a:off x="7478038" y="5849655"/>
            <a:ext cx="651354" cy="240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6F9A8869-D77A-4D01-BCBD-5B322B77EBAB}"/>
              </a:ext>
            </a:extLst>
          </p:cNvPr>
          <p:cNvSpPr/>
          <p:nvPr/>
        </p:nvSpPr>
        <p:spPr>
          <a:xfrm>
            <a:off x="3803262" y="1913534"/>
            <a:ext cx="2878431" cy="3030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a:extLst>
              <a:ext uri="{FF2B5EF4-FFF2-40B4-BE49-F238E27FC236}">
                <a16:creationId xmlns:a16="http://schemas.microsoft.com/office/drawing/2014/main" id="{14826799-A83C-41A5-9CAB-AB7279BA8BED}"/>
              </a:ext>
            </a:extLst>
          </p:cNvPr>
          <p:cNvSpPr/>
          <p:nvPr/>
        </p:nvSpPr>
        <p:spPr>
          <a:xfrm>
            <a:off x="8931057" y="1119352"/>
            <a:ext cx="2267212" cy="2187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0" name="Straight Arrow Connector 9">
            <a:extLst>
              <a:ext uri="{FF2B5EF4-FFF2-40B4-BE49-F238E27FC236}">
                <a16:creationId xmlns:a16="http://schemas.microsoft.com/office/drawing/2014/main" id="{75FBF8F7-2058-4490-852C-0A9E4EF158AA}"/>
              </a:ext>
            </a:extLst>
          </p:cNvPr>
          <p:cNvCxnSpPr>
            <a:cxnSpLocks/>
            <a:stCxn id="6" idx="3"/>
            <a:endCxn id="8" idx="2"/>
          </p:cNvCxnSpPr>
          <p:nvPr/>
        </p:nvCxnSpPr>
        <p:spPr>
          <a:xfrm flipV="1">
            <a:off x="8129392" y="3306871"/>
            <a:ext cx="1935271" cy="26631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774926-D9C7-41CC-89AE-62411F14F663}"/>
              </a:ext>
            </a:extLst>
          </p:cNvPr>
          <p:cNvCxnSpPr>
            <a:stCxn id="7" idx="2"/>
            <a:endCxn id="6" idx="1"/>
          </p:cNvCxnSpPr>
          <p:nvPr/>
        </p:nvCxnSpPr>
        <p:spPr>
          <a:xfrm>
            <a:off x="5242478" y="4944465"/>
            <a:ext cx="2235560" cy="1025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34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24151-49FA-4D7C-A520-3898EF516DA0}"/>
              </a:ext>
            </a:extLst>
          </p:cNvPr>
          <p:cNvSpPr>
            <a:spLocks noGrp="1"/>
          </p:cNvSpPr>
          <p:nvPr>
            <p:ph type="title"/>
          </p:nvPr>
        </p:nvSpPr>
        <p:spPr>
          <a:xfrm>
            <a:off x="1295400" y="381000"/>
            <a:ext cx="9601200" cy="658660"/>
          </a:xfrm>
        </p:spPr>
        <p:txBody>
          <a:bodyPr/>
          <a:lstStyle/>
          <a:p>
            <a:r>
              <a:rPr lang="en-US" dirty="0"/>
              <a:t>code</a:t>
            </a:r>
            <a:endParaRPr lang="en-NZ" dirty="0"/>
          </a:p>
        </p:txBody>
      </p:sp>
      <p:sp>
        <p:nvSpPr>
          <p:cNvPr id="3" name="Content Placeholder 2">
            <a:extLst>
              <a:ext uri="{FF2B5EF4-FFF2-40B4-BE49-F238E27FC236}">
                <a16:creationId xmlns:a16="http://schemas.microsoft.com/office/drawing/2014/main" id="{B8DE8438-7953-4B24-9E4D-DB655CF2F69E}"/>
              </a:ext>
            </a:extLst>
          </p:cNvPr>
          <p:cNvSpPr>
            <a:spLocks noGrp="1"/>
          </p:cNvSpPr>
          <p:nvPr>
            <p:ph idx="1"/>
          </p:nvPr>
        </p:nvSpPr>
        <p:spPr>
          <a:xfrm>
            <a:off x="1295400" y="1127342"/>
            <a:ext cx="9601200" cy="1164953"/>
          </a:xfrm>
        </p:spPr>
        <p:txBody>
          <a:bodyPr/>
          <a:lstStyle/>
          <a:p>
            <a:pPr marL="45720" indent="0">
              <a:buNone/>
            </a:pPr>
            <a:r>
              <a:rPr lang="en-US" dirty="0"/>
              <a:t>When the Reset button is clicked on, it triggers the </a:t>
            </a:r>
            <a:r>
              <a:rPr lang="en-US" dirty="0" err="1"/>
              <a:t>resetBtn_Click</a:t>
            </a:r>
            <a:r>
              <a:rPr lang="en-US" dirty="0"/>
              <a:t>(), which then calls the Clear() to remove all the panels in </a:t>
            </a:r>
            <a:r>
              <a:rPr lang="en-US" dirty="0" err="1"/>
              <a:t>mapContainer</a:t>
            </a:r>
            <a:r>
              <a:rPr lang="en-US" dirty="0"/>
              <a:t>. Then it sets Pic to the value of the “empty” character and finally calls the </a:t>
            </a:r>
            <a:r>
              <a:rPr lang="en-US" dirty="0" err="1"/>
              <a:t>SetUpGrid</a:t>
            </a:r>
            <a:r>
              <a:rPr lang="en-US" dirty="0"/>
              <a:t>() method to create the panels again.</a:t>
            </a:r>
            <a:endParaRPr lang="en-NZ" dirty="0"/>
          </a:p>
        </p:txBody>
      </p:sp>
      <p:pic>
        <p:nvPicPr>
          <p:cNvPr id="6" name="Picture 5">
            <a:extLst>
              <a:ext uri="{FF2B5EF4-FFF2-40B4-BE49-F238E27FC236}">
                <a16:creationId xmlns:a16="http://schemas.microsoft.com/office/drawing/2014/main" id="{65900E91-CB83-4472-9B1F-3B5DD5E747A9}"/>
              </a:ext>
            </a:extLst>
          </p:cNvPr>
          <p:cNvPicPr>
            <a:picLocks noChangeAspect="1"/>
          </p:cNvPicPr>
          <p:nvPr/>
        </p:nvPicPr>
        <p:blipFill>
          <a:blip r:embed="rId3"/>
          <a:stretch>
            <a:fillRect/>
          </a:stretch>
        </p:blipFill>
        <p:spPr>
          <a:xfrm>
            <a:off x="2814637" y="3013074"/>
            <a:ext cx="1152525" cy="390525"/>
          </a:xfrm>
          <a:prstGeom prst="rect">
            <a:avLst/>
          </a:prstGeom>
        </p:spPr>
      </p:pic>
      <p:grpSp>
        <p:nvGrpSpPr>
          <p:cNvPr id="10" name="Group 9">
            <a:extLst>
              <a:ext uri="{FF2B5EF4-FFF2-40B4-BE49-F238E27FC236}">
                <a16:creationId xmlns:a16="http://schemas.microsoft.com/office/drawing/2014/main" id="{94C6E956-3CFB-489B-9EA7-30FE17E063DA}"/>
              </a:ext>
            </a:extLst>
          </p:cNvPr>
          <p:cNvGrpSpPr/>
          <p:nvPr/>
        </p:nvGrpSpPr>
        <p:grpSpPr>
          <a:xfrm>
            <a:off x="1295400" y="3687275"/>
            <a:ext cx="5151720" cy="1756862"/>
            <a:chOff x="1206500" y="3973796"/>
            <a:chExt cx="5151720" cy="1756862"/>
          </a:xfrm>
        </p:grpSpPr>
        <p:pic>
          <p:nvPicPr>
            <p:cNvPr id="4" name="Picture 3">
              <a:extLst>
                <a:ext uri="{FF2B5EF4-FFF2-40B4-BE49-F238E27FC236}">
                  <a16:creationId xmlns:a16="http://schemas.microsoft.com/office/drawing/2014/main" id="{5C8DF64F-D470-41F0-A6B0-EF6A276E457E}"/>
                </a:ext>
              </a:extLst>
            </p:cNvPr>
            <p:cNvPicPr>
              <a:picLocks noChangeAspect="1"/>
            </p:cNvPicPr>
            <p:nvPr/>
          </p:nvPicPr>
          <p:blipFill>
            <a:blip r:embed="rId4"/>
            <a:stretch>
              <a:fillRect/>
            </a:stretch>
          </p:blipFill>
          <p:spPr>
            <a:xfrm>
              <a:off x="1206500" y="4343128"/>
              <a:ext cx="5151720" cy="1387530"/>
            </a:xfrm>
            <a:prstGeom prst="rect">
              <a:avLst/>
            </a:prstGeom>
          </p:spPr>
        </p:pic>
        <p:sp>
          <p:nvSpPr>
            <p:cNvPr id="7" name="TextBox 6">
              <a:extLst>
                <a:ext uri="{FF2B5EF4-FFF2-40B4-BE49-F238E27FC236}">
                  <a16:creationId xmlns:a16="http://schemas.microsoft.com/office/drawing/2014/main" id="{FB63311E-5844-4831-8F93-DD3B69DEE0D6}"/>
                </a:ext>
              </a:extLst>
            </p:cNvPr>
            <p:cNvSpPr txBox="1"/>
            <p:nvPr/>
          </p:nvSpPr>
          <p:spPr>
            <a:xfrm>
              <a:off x="1206500" y="3973796"/>
              <a:ext cx="2685094" cy="338554"/>
            </a:xfrm>
            <a:prstGeom prst="rect">
              <a:avLst/>
            </a:prstGeom>
            <a:noFill/>
          </p:spPr>
          <p:txBody>
            <a:bodyPr wrap="none" rtlCol="0">
              <a:spAutoFit/>
            </a:bodyPr>
            <a:lstStyle/>
            <a:p>
              <a:r>
                <a:rPr lang="en-US" sz="1600" dirty="0"/>
                <a:t>From </a:t>
              </a:r>
              <a:r>
                <a:rPr lang="en-US" sz="1600" dirty="0" err="1"/>
                <a:t>LevelDesignerForm.cs</a:t>
              </a:r>
              <a:r>
                <a:rPr lang="en-US" sz="1600" dirty="0"/>
                <a:t>:</a:t>
              </a:r>
              <a:endParaRPr lang="en-NZ" sz="1600" dirty="0"/>
            </a:p>
          </p:txBody>
        </p:sp>
      </p:grpSp>
      <p:grpSp>
        <p:nvGrpSpPr>
          <p:cNvPr id="9" name="Group 8">
            <a:extLst>
              <a:ext uri="{FF2B5EF4-FFF2-40B4-BE49-F238E27FC236}">
                <a16:creationId xmlns:a16="http://schemas.microsoft.com/office/drawing/2014/main" id="{0D73FD00-09B7-4388-99D7-BA49B767AA1F}"/>
              </a:ext>
            </a:extLst>
          </p:cNvPr>
          <p:cNvGrpSpPr/>
          <p:nvPr/>
        </p:nvGrpSpPr>
        <p:grpSpPr>
          <a:xfrm>
            <a:off x="7694041" y="3947522"/>
            <a:ext cx="2971638" cy="1236368"/>
            <a:chOff x="7782941" y="4227152"/>
            <a:chExt cx="2971638" cy="1236368"/>
          </a:xfrm>
        </p:grpSpPr>
        <p:pic>
          <p:nvPicPr>
            <p:cNvPr id="5" name="Picture 4">
              <a:extLst>
                <a:ext uri="{FF2B5EF4-FFF2-40B4-BE49-F238E27FC236}">
                  <a16:creationId xmlns:a16="http://schemas.microsoft.com/office/drawing/2014/main" id="{43DE3653-95BA-44FC-9841-AD4C5ECA591D}"/>
                </a:ext>
              </a:extLst>
            </p:cNvPr>
            <p:cNvPicPr>
              <a:picLocks noChangeAspect="1"/>
            </p:cNvPicPr>
            <p:nvPr/>
          </p:nvPicPr>
          <p:blipFill>
            <a:blip r:embed="rId5"/>
            <a:stretch>
              <a:fillRect/>
            </a:stretch>
          </p:blipFill>
          <p:spPr>
            <a:xfrm>
              <a:off x="7782941" y="4565706"/>
              <a:ext cx="2971638" cy="897814"/>
            </a:xfrm>
            <a:prstGeom prst="rect">
              <a:avLst/>
            </a:prstGeom>
          </p:spPr>
        </p:pic>
        <p:sp>
          <p:nvSpPr>
            <p:cNvPr id="8" name="TextBox 7">
              <a:extLst>
                <a:ext uri="{FF2B5EF4-FFF2-40B4-BE49-F238E27FC236}">
                  <a16:creationId xmlns:a16="http://schemas.microsoft.com/office/drawing/2014/main" id="{6BEFC71F-7769-4CB7-9F47-BC577DB1CD47}"/>
                </a:ext>
              </a:extLst>
            </p:cNvPr>
            <p:cNvSpPr txBox="1"/>
            <p:nvPr/>
          </p:nvSpPr>
          <p:spPr>
            <a:xfrm>
              <a:off x="7926213" y="4227152"/>
              <a:ext cx="2685094" cy="338554"/>
            </a:xfrm>
            <a:prstGeom prst="rect">
              <a:avLst/>
            </a:prstGeom>
            <a:noFill/>
          </p:spPr>
          <p:txBody>
            <a:bodyPr wrap="none" rtlCol="0">
              <a:spAutoFit/>
            </a:bodyPr>
            <a:lstStyle/>
            <a:p>
              <a:r>
                <a:rPr lang="en-US" sz="1600" dirty="0"/>
                <a:t>From </a:t>
              </a:r>
              <a:r>
                <a:rPr lang="en-US" sz="1600" dirty="0" err="1"/>
                <a:t>LevelDesignerForm.cs</a:t>
              </a:r>
              <a:r>
                <a:rPr lang="en-US" sz="1600" dirty="0"/>
                <a:t>:</a:t>
              </a:r>
              <a:endParaRPr lang="en-NZ" sz="1600" dirty="0"/>
            </a:p>
          </p:txBody>
        </p:sp>
      </p:grpSp>
      <p:sp>
        <p:nvSpPr>
          <p:cNvPr id="11" name="Rectangle 10">
            <a:extLst>
              <a:ext uri="{FF2B5EF4-FFF2-40B4-BE49-F238E27FC236}">
                <a16:creationId xmlns:a16="http://schemas.microsoft.com/office/drawing/2014/main" id="{99EAEA25-9E24-4A00-8BED-17FE0E3A0FBD}"/>
              </a:ext>
            </a:extLst>
          </p:cNvPr>
          <p:cNvSpPr/>
          <p:nvPr/>
        </p:nvSpPr>
        <p:spPr>
          <a:xfrm>
            <a:off x="1739900" y="4565706"/>
            <a:ext cx="838200" cy="158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3" name="Straight Arrow Connector 12">
            <a:extLst>
              <a:ext uri="{FF2B5EF4-FFF2-40B4-BE49-F238E27FC236}">
                <a16:creationId xmlns:a16="http://schemas.microsoft.com/office/drawing/2014/main" id="{0926FA69-F1AB-40C1-A4CD-0C3ECA3BA87F}"/>
              </a:ext>
            </a:extLst>
          </p:cNvPr>
          <p:cNvCxnSpPr>
            <a:stCxn id="11" idx="3"/>
            <a:endCxn id="5" idx="1"/>
          </p:cNvCxnSpPr>
          <p:nvPr/>
        </p:nvCxnSpPr>
        <p:spPr>
          <a:xfrm>
            <a:off x="2578100" y="4645053"/>
            <a:ext cx="5115941" cy="899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21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295400" y="381000"/>
            <a:ext cx="9601200" cy="620486"/>
          </a:xfrm>
        </p:spPr>
        <p:txBody>
          <a:bodyPr>
            <a:normAutofit/>
          </a:bodyPr>
          <a:lstStyle/>
          <a:p>
            <a:pPr marL="45720" lvl="0"/>
            <a:r>
              <a:rPr lang="en-NZ" dirty="0"/>
              <a:t>3. Display the move count</a:t>
            </a:r>
          </a:p>
        </p:txBody>
      </p:sp>
      <p:pic>
        <p:nvPicPr>
          <p:cNvPr id="4" name="Content Placeholder 3">
            <a:extLst>
              <a:ext uri="{FF2B5EF4-FFF2-40B4-BE49-F238E27FC236}">
                <a16:creationId xmlns:a16="http://schemas.microsoft.com/office/drawing/2014/main" id="{10EA561F-EACE-47CB-8AAD-AA7188C7FEDB}"/>
              </a:ext>
            </a:extLst>
          </p:cNvPr>
          <p:cNvPicPr>
            <a:picLocks noGrp="1" noChangeAspect="1"/>
          </p:cNvPicPr>
          <p:nvPr>
            <p:ph idx="1"/>
          </p:nvPr>
        </p:nvPicPr>
        <p:blipFill>
          <a:blip r:embed="rId3"/>
          <a:stretch>
            <a:fillRect/>
          </a:stretch>
        </p:blipFill>
        <p:spPr>
          <a:xfrm>
            <a:off x="2468558" y="3618610"/>
            <a:ext cx="1556896" cy="381281"/>
          </a:xfrm>
          <a:prstGeom prst="rect">
            <a:avLst/>
          </a:prstGeom>
        </p:spPr>
      </p:pic>
      <p:pic>
        <p:nvPicPr>
          <p:cNvPr id="5" name="Picture 4">
            <a:extLst>
              <a:ext uri="{FF2B5EF4-FFF2-40B4-BE49-F238E27FC236}">
                <a16:creationId xmlns:a16="http://schemas.microsoft.com/office/drawing/2014/main" id="{AE1C119E-2B01-433C-A887-D4C585236E6B}"/>
              </a:ext>
            </a:extLst>
          </p:cNvPr>
          <p:cNvPicPr>
            <a:picLocks noChangeAspect="1"/>
          </p:cNvPicPr>
          <p:nvPr/>
        </p:nvPicPr>
        <p:blipFill>
          <a:blip r:embed="rId4"/>
          <a:stretch>
            <a:fillRect/>
          </a:stretch>
        </p:blipFill>
        <p:spPr>
          <a:xfrm>
            <a:off x="4541626" y="3662297"/>
            <a:ext cx="1610663" cy="363189"/>
          </a:xfrm>
          <a:prstGeom prst="rect">
            <a:avLst/>
          </a:prstGeom>
        </p:spPr>
      </p:pic>
      <p:pic>
        <p:nvPicPr>
          <p:cNvPr id="6" name="Picture 5">
            <a:extLst>
              <a:ext uri="{FF2B5EF4-FFF2-40B4-BE49-F238E27FC236}">
                <a16:creationId xmlns:a16="http://schemas.microsoft.com/office/drawing/2014/main" id="{3C0B6A7F-E6A5-465A-9645-B941BDC8E497}"/>
              </a:ext>
            </a:extLst>
          </p:cNvPr>
          <p:cNvPicPr>
            <a:picLocks noChangeAspect="1"/>
          </p:cNvPicPr>
          <p:nvPr/>
        </p:nvPicPr>
        <p:blipFill>
          <a:blip r:embed="rId5"/>
          <a:stretch>
            <a:fillRect/>
          </a:stretch>
        </p:blipFill>
        <p:spPr>
          <a:xfrm>
            <a:off x="4410715" y="4025486"/>
            <a:ext cx="1741574" cy="1760925"/>
          </a:xfrm>
          <a:prstGeom prst="rect">
            <a:avLst/>
          </a:prstGeom>
        </p:spPr>
      </p:pic>
      <p:pic>
        <p:nvPicPr>
          <p:cNvPr id="7" name="Picture 6">
            <a:extLst>
              <a:ext uri="{FF2B5EF4-FFF2-40B4-BE49-F238E27FC236}">
                <a16:creationId xmlns:a16="http://schemas.microsoft.com/office/drawing/2014/main" id="{037270DA-2607-4B7F-B7CF-3FB8578B0A85}"/>
              </a:ext>
            </a:extLst>
          </p:cNvPr>
          <p:cNvPicPr>
            <a:picLocks noChangeAspect="1"/>
          </p:cNvPicPr>
          <p:nvPr/>
        </p:nvPicPr>
        <p:blipFill>
          <a:blip r:embed="rId6"/>
          <a:stretch>
            <a:fillRect/>
          </a:stretch>
        </p:blipFill>
        <p:spPr>
          <a:xfrm>
            <a:off x="361676" y="3643903"/>
            <a:ext cx="1688280" cy="330694"/>
          </a:xfrm>
          <a:prstGeom prst="rect">
            <a:avLst/>
          </a:prstGeom>
        </p:spPr>
      </p:pic>
      <p:pic>
        <p:nvPicPr>
          <p:cNvPr id="8" name="Picture 7">
            <a:extLst>
              <a:ext uri="{FF2B5EF4-FFF2-40B4-BE49-F238E27FC236}">
                <a16:creationId xmlns:a16="http://schemas.microsoft.com/office/drawing/2014/main" id="{4D4E0A80-6E67-48D3-ABA0-9D22629BC85C}"/>
              </a:ext>
            </a:extLst>
          </p:cNvPr>
          <p:cNvPicPr>
            <a:picLocks noChangeAspect="1"/>
          </p:cNvPicPr>
          <p:nvPr/>
        </p:nvPicPr>
        <p:blipFill>
          <a:blip r:embed="rId7"/>
          <a:stretch>
            <a:fillRect/>
          </a:stretch>
        </p:blipFill>
        <p:spPr>
          <a:xfrm>
            <a:off x="423866" y="3996911"/>
            <a:ext cx="1747735" cy="1780711"/>
          </a:xfrm>
          <a:prstGeom prst="rect">
            <a:avLst/>
          </a:prstGeom>
        </p:spPr>
      </p:pic>
      <p:pic>
        <p:nvPicPr>
          <p:cNvPr id="9" name="Picture 8">
            <a:extLst>
              <a:ext uri="{FF2B5EF4-FFF2-40B4-BE49-F238E27FC236}">
                <a16:creationId xmlns:a16="http://schemas.microsoft.com/office/drawing/2014/main" id="{C31B4933-65B4-47F1-A5FB-2F565EB30C34}"/>
              </a:ext>
            </a:extLst>
          </p:cNvPr>
          <p:cNvPicPr>
            <a:picLocks noChangeAspect="1"/>
          </p:cNvPicPr>
          <p:nvPr/>
        </p:nvPicPr>
        <p:blipFill>
          <a:blip r:embed="rId8"/>
          <a:stretch>
            <a:fillRect/>
          </a:stretch>
        </p:blipFill>
        <p:spPr>
          <a:xfrm>
            <a:off x="2423886" y="4025486"/>
            <a:ext cx="1734544" cy="1760925"/>
          </a:xfrm>
          <a:prstGeom prst="rect">
            <a:avLst/>
          </a:prstGeom>
        </p:spPr>
      </p:pic>
      <p:cxnSp>
        <p:nvCxnSpPr>
          <p:cNvPr id="11" name="Straight Arrow Connector 10">
            <a:extLst>
              <a:ext uri="{FF2B5EF4-FFF2-40B4-BE49-F238E27FC236}">
                <a16:creationId xmlns:a16="http://schemas.microsoft.com/office/drawing/2014/main" id="{8B1F7982-E8B1-45E3-AF7A-6065278E41E2}"/>
              </a:ext>
            </a:extLst>
          </p:cNvPr>
          <p:cNvCxnSpPr>
            <a:cxnSpLocks/>
          </p:cNvCxnSpPr>
          <p:nvPr/>
        </p:nvCxnSpPr>
        <p:spPr>
          <a:xfrm>
            <a:off x="2094628" y="3808348"/>
            <a:ext cx="3739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6260FE0-F783-4956-8ACE-3CEBDBF241C7}"/>
              </a:ext>
            </a:extLst>
          </p:cNvPr>
          <p:cNvCxnSpPr>
            <a:cxnSpLocks/>
          </p:cNvCxnSpPr>
          <p:nvPr/>
        </p:nvCxnSpPr>
        <p:spPr>
          <a:xfrm>
            <a:off x="4025454" y="3808348"/>
            <a:ext cx="403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C6E66C-F527-4C89-9924-141614A2C977}"/>
              </a:ext>
            </a:extLst>
          </p:cNvPr>
          <p:cNvSpPr txBox="1"/>
          <p:nvPr/>
        </p:nvSpPr>
        <p:spPr>
          <a:xfrm>
            <a:off x="423866" y="3149963"/>
            <a:ext cx="1000787" cy="400110"/>
          </a:xfrm>
          <a:prstGeom prst="rect">
            <a:avLst/>
          </a:prstGeom>
          <a:noFill/>
        </p:spPr>
        <p:txBody>
          <a:bodyPr wrap="none" rtlCol="0">
            <a:spAutoFit/>
          </a:bodyPr>
          <a:lstStyle/>
          <a:p>
            <a:r>
              <a:rPr lang="en-US" sz="2000" b="1" dirty="0"/>
              <a:t>Result:</a:t>
            </a:r>
            <a:endParaRPr lang="en-NZ" sz="2000" b="1" dirty="0"/>
          </a:p>
        </p:txBody>
      </p:sp>
      <p:sp>
        <p:nvSpPr>
          <p:cNvPr id="17" name="TextBox 16">
            <a:extLst>
              <a:ext uri="{FF2B5EF4-FFF2-40B4-BE49-F238E27FC236}">
                <a16:creationId xmlns:a16="http://schemas.microsoft.com/office/drawing/2014/main" id="{5017C77A-ED67-41F7-8676-14D47DFECC64}"/>
              </a:ext>
            </a:extLst>
          </p:cNvPr>
          <p:cNvSpPr txBox="1"/>
          <p:nvPr/>
        </p:nvSpPr>
        <p:spPr>
          <a:xfrm>
            <a:off x="423865" y="1291771"/>
            <a:ext cx="6252705" cy="1200329"/>
          </a:xfrm>
          <a:prstGeom prst="rect">
            <a:avLst/>
          </a:prstGeom>
          <a:noFill/>
        </p:spPr>
        <p:txBody>
          <a:bodyPr wrap="square" rtlCol="0">
            <a:spAutoFit/>
          </a:bodyPr>
          <a:lstStyle/>
          <a:p>
            <a:r>
              <a:rPr lang="en-US" dirty="0"/>
              <a:t>Each time the player moves, the </a:t>
            </a:r>
            <a:r>
              <a:rPr lang="en-US" dirty="0" err="1"/>
              <a:t>GetGameStats</a:t>
            </a:r>
            <a:r>
              <a:rPr lang="en-US" dirty="0"/>
              <a:t>() method is called and passes the current move count from </a:t>
            </a:r>
            <a:r>
              <a:rPr lang="en-US" dirty="0" err="1"/>
              <a:t>GameController</a:t>
            </a:r>
            <a:r>
              <a:rPr lang="en-US" dirty="0"/>
              <a:t> which is then set to </a:t>
            </a:r>
            <a:r>
              <a:rPr lang="en-US" dirty="0" err="1"/>
              <a:t>MoveCountNumber.Text</a:t>
            </a:r>
            <a:r>
              <a:rPr lang="en-US" dirty="0"/>
              <a:t> in the Windows Form for Game.</a:t>
            </a:r>
            <a:endParaRPr lang="en-NZ" dirty="0"/>
          </a:p>
        </p:txBody>
      </p:sp>
      <p:pic>
        <p:nvPicPr>
          <p:cNvPr id="18" name="Picture 17">
            <a:extLst>
              <a:ext uri="{FF2B5EF4-FFF2-40B4-BE49-F238E27FC236}">
                <a16:creationId xmlns:a16="http://schemas.microsoft.com/office/drawing/2014/main" id="{1003A507-608A-4F63-9129-ADC7A232A87E}"/>
              </a:ext>
            </a:extLst>
          </p:cNvPr>
          <p:cNvPicPr>
            <a:picLocks noChangeAspect="1"/>
          </p:cNvPicPr>
          <p:nvPr/>
        </p:nvPicPr>
        <p:blipFill>
          <a:blip r:embed="rId9"/>
          <a:stretch>
            <a:fillRect/>
          </a:stretch>
        </p:blipFill>
        <p:spPr>
          <a:xfrm>
            <a:off x="6912856" y="3931243"/>
            <a:ext cx="3557062" cy="880343"/>
          </a:xfrm>
          <a:prstGeom prst="rect">
            <a:avLst/>
          </a:prstGeom>
        </p:spPr>
      </p:pic>
      <p:pic>
        <p:nvPicPr>
          <p:cNvPr id="19" name="Picture 18">
            <a:extLst>
              <a:ext uri="{FF2B5EF4-FFF2-40B4-BE49-F238E27FC236}">
                <a16:creationId xmlns:a16="http://schemas.microsoft.com/office/drawing/2014/main" id="{A23D9EE6-0AD3-4940-99F8-E7B073849641}"/>
              </a:ext>
            </a:extLst>
          </p:cNvPr>
          <p:cNvPicPr>
            <a:picLocks noChangeAspect="1"/>
          </p:cNvPicPr>
          <p:nvPr/>
        </p:nvPicPr>
        <p:blipFill>
          <a:blip r:embed="rId10"/>
          <a:stretch>
            <a:fillRect/>
          </a:stretch>
        </p:blipFill>
        <p:spPr>
          <a:xfrm>
            <a:off x="6912856" y="1891935"/>
            <a:ext cx="4624731" cy="974191"/>
          </a:xfrm>
          <a:prstGeom prst="rect">
            <a:avLst/>
          </a:prstGeom>
        </p:spPr>
      </p:pic>
      <p:sp>
        <p:nvSpPr>
          <p:cNvPr id="20" name="TextBox 19">
            <a:extLst>
              <a:ext uri="{FF2B5EF4-FFF2-40B4-BE49-F238E27FC236}">
                <a16:creationId xmlns:a16="http://schemas.microsoft.com/office/drawing/2014/main" id="{BC2A1E61-4A94-46D3-A3EE-5CEC096C47FF}"/>
              </a:ext>
            </a:extLst>
          </p:cNvPr>
          <p:cNvSpPr txBox="1"/>
          <p:nvPr/>
        </p:nvSpPr>
        <p:spPr>
          <a:xfrm>
            <a:off x="6931230" y="1553381"/>
            <a:ext cx="2869773" cy="338554"/>
          </a:xfrm>
          <a:prstGeom prst="rect">
            <a:avLst/>
          </a:prstGeom>
          <a:noFill/>
        </p:spPr>
        <p:txBody>
          <a:bodyPr wrap="square" rtlCol="0">
            <a:spAutoFit/>
          </a:bodyPr>
          <a:lstStyle/>
          <a:p>
            <a:r>
              <a:rPr lang="en-US" sz="1600" dirty="0"/>
              <a:t>From </a:t>
            </a:r>
            <a:r>
              <a:rPr lang="en-US" sz="1600" dirty="0" err="1"/>
              <a:t>GameFormView.cs</a:t>
            </a:r>
            <a:r>
              <a:rPr lang="en-US" sz="1600" dirty="0"/>
              <a:t>:</a:t>
            </a:r>
            <a:endParaRPr lang="en-NZ" sz="1600" dirty="0"/>
          </a:p>
        </p:txBody>
      </p:sp>
      <p:sp>
        <p:nvSpPr>
          <p:cNvPr id="21" name="TextBox 20">
            <a:extLst>
              <a:ext uri="{FF2B5EF4-FFF2-40B4-BE49-F238E27FC236}">
                <a16:creationId xmlns:a16="http://schemas.microsoft.com/office/drawing/2014/main" id="{F2028758-9EDD-4F40-BE95-115B1F5D1449}"/>
              </a:ext>
            </a:extLst>
          </p:cNvPr>
          <p:cNvSpPr txBox="1"/>
          <p:nvPr/>
        </p:nvSpPr>
        <p:spPr>
          <a:xfrm>
            <a:off x="6931230" y="3545467"/>
            <a:ext cx="2869773" cy="338554"/>
          </a:xfrm>
          <a:prstGeom prst="rect">
            <a:avLst/>
          </a:prstGeom>
          <a:noFill/>
        </p:spPr>
        <p:txBody>
          <a:bodyPr wrap="square" rtlCol="0">
            <a:spAutoFit/>
          </a:bodyPr>
          <a:lstStyle/>
          <a:p>
            <a:r>
              <a:rPr lang="en-US" sz="1600" dirty="0"/>
              <a:t>From </a:t>
            </a:r>
            <a:r>
              <a:rPr lang="en-US" sz="1600" dirty="0" err="1"/>
              <a:t>GameBoardForm.cs</a:t>
            </a:r>
            <a:r>
              <a:rPr lang="en-US" sz="1600" dirty="0"/>
              <a:t>:</a:t>
            </a:r>
            <a:endParaRPr lang="en-NZ" sz="1600" dirty="0"/>
          </a:p>
        </p:txBody>
      </p:sp>
      <p:sp>
        <p:nvSpPr>
          <p:cNvPr id="22" name="Rectangle 21">
            <a:extLst>
              <a:ext uri="{FF2B5EF4-FFF2-40B4-BE49-F238E27FC236}">
                <a16:creationId xmlns:a16="http://schemas.microsoft.com/office/drawing/2014/main" id="{D671AAC9-05AC-4AFB-9226-6EC43A63DAD8}"/>
              </a:ext>
            </a:extLst>
          </p:cNvPr>
          <p:cNvSpPr/>
          <p:nvPr/>
        </p:nvSpPr>
        <p:spPr>
          <a:xfrm>
            <a:off x="423865" y="3643903"/>
            <a:ext cx="1298217" cy="287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4" name="Straight Arrow Connector 23">
            <a:extLst>
              <a:ext uri="{FF2B5EF4-FFF2-40B4-BE49-F238E27FC236}">
                <a16:creationId xmlns:a16="http://schemas.microsoft.com/office/drawing/2014/main" id="{EFEDD559-C9D9-432A-A64A-C546F1A1B9F7}"/>
              </a:ext>
            </a:extLst>
          </p:cNvPr>
          <p:cNvCxnSpPr/>
          <p:nvPr/>
        </p:nvCxnSpPr>
        <p:spPr>
          <a:xfrm flipV="1">
            <a:off x="1580867" y="3309218"/>
            <a:ext cx="254000" cy="3547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31B7831-E57E-4244-9A8F-65C04B1DC638}"/>
              </a:ext>
            </a:extLst>
          </p:cNvPr>
          <p:cNvSpPr txBox="1"/>
          <p:nvPr/>
        </p:nvSpPr>
        <p:spPr>
          <a:xfrm>
            <a:off x="1572439" y="3014895"/>
            <a:ext cx="2581797" cy="307777"/>
          </a:xfrm>
          <a:prstGeom prst="rect">
            <a:avLst/>
          </a:prstGeom>
          <a:noFill/>
        </p:spPr>
        <p:txBody>
          <a:bodyPr wrap="none" rtlCol="0">
            <a:spAutoFit/>
          </a:bodyPr>
          <a:lstStyle/>
          <a:p>
            <a:r>
              <a:rPr lang="en-US" sz="1400" dirty="0"/>
              <a:t>Set as Text for </a:t>
            </a:r>
            <a:r>
              <a:rPr lang="en-US" sz="1400" dirty="0" err="1"/>
              <a:t>MoveCountLabel</a:t>
            </a:r>
            <a:endParaRPr lang="en-NZ" sz="1400" dirty="0"/>
          </a:p>
        </p:txBody>
      </p:sp>
      <p:sp>
        <p:nvSpPr>
          <p:cNvPr id="28" name="Rectangle 27">
            <a:extLst>
              <a:ext uri="{FF2B5EF4-FFF2-40B4-BE49-F238E27FC236}">
                <a16:creationId xmlns:a16="http://schemas.microsoft.com/office/drawing/2014/main" id="{D4B726DB-BDA5-419F-8775-BA74AC1373CF}"/>
              </a:ext>
            </a:extLst>
          </p:cNvPr>
          <p:cNvSpPr/>
          <p:nvPr/>
        </p:nvSpPr>
        <p:spPr>
          <a:xfrm>
            <a:off x="5803900" y="3685815"/>
            <a:ext cx="181837" cy="245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9" name="TextBox 28">
            <a:extLst>
              <a:ext uri="{FF2B5EF4-FFF2-40B4-BE49-F238E27FC236}">
                <a16:creationId xmlns:a16="http://schemas.microsoft.com/office/drawing/2014/main" id="{BCF21027-AF30-4F97-A2BE-179E95ADC25F}"/>
              </a:ext>
            </a:extLst>
          </p:cNvPr>
          <p:cNvSpPr txBox="1"/>
          <p:nvPr/>
        </p:nvSpPr>
        <p:spPr>
          <a:xfrm>
            <a:off x="4310450" y="3030308"/>
            <a:ext cx="2793393" cy="307777"/>
          </a:xfrm>
          <a:prstGeom prst="rect">
            <a:avLst/>
          </a:prstGeom>
          <a:noFill/>
        </p:spPr>
        <p:txBody>
          <a:bodyPr wrap="none" rtlCol="0">
            <a:spAutoFit/>
          </a:bodyPr>
          <a:lstStyle/>
          <a:p>
            <a:r>
              <a:rPr lang="en-US" sz="1400" dirty="0"/>
              <a:t>Set as Text for </a:t>
            </a:r>
            <a:r>
              <a:rPr lang="en-US" sz="1400" dirty="0" err="1"/>
              <a:t>MoveCountNumber</a:t>
            </a:r>
            <a:endParaRPr lang="en-NZ" sz="1400" dirty="0"/>
          </a:p>
        </p:txBody>
      </p:sp>
      <p:cxnSp>
        <p:nvCxnSpPr>
          <p:cNvPr id="30" name="Straight Arrow Connector 29">
            <a:extLst>
              <a:ext uri="{FF2B5EF4-FFF2-40B4-BE49-F238E27FC236}">
                <a16:creationId xmlns:a16="http://schemas.microsoft.com/office/drawing/2014/main" id="{693C912A-5ADB-4705-99D6-0AA857B110F1}"/>
              </a:ext>
            </a:extLst>
          </p:cNvPr>
          <p:cNvCxnSpPr>
            <a:cxnSpLocks/>
          </p:cNvCxnSpPr>
          <p:nvPr/>
        </p:nvCxnSpPr>
        <p:spPr>
          <a:xfrm flipV="1">
            <a:off x="5887951" y="3376374"/>
            <a:ext cx="0" cy="3094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13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BD6E-D16C-45B0-ADA8-14D3FD4AF407}"/>
              </a:ext>
            </a:extLst>
          </p:cNvPr>
          <p:cNvSpPr>
            <a:spLocks noGrp="1"/>
          </p:cNvSpPr>
          <p:nvPr>
            <p:ph type="title"/>
          </p:nvPr>
        </p:nvSpPr>
        <p:spPr/>
        <p:txBody>
          <a:bodyPr>
            <a:normAutofit/>
          </a:bodyPr>
          <a:lstStyle/>
          <a:p>
            <a:r>
              <a:rPr lang="en-NZ" dirty="0"/>
              <a:t>8. Certain buttons can only be clicked when a map creation is valid</a:t>
            </a:r>
          </a:p>
        </p:txBody>
      </p:sp>
      <p:sp>
        <p:nvSpPr>
          <p:cNvPr id="3" name="Content Placeholder 2">
            <a:extLst>
              <a:ext uri="{FF2B5EF4-FFF2-40B4-BE49-F238E27FC236}">
                <a16:creationId xmlns:a16="http://schemas.microsoft.com/office/drawing/2014/main" id="{06F605A8-A209-434E-9744-5EBB5EEFEBEA}"/>
              </a:ext>
            </a:extLst>
          </p:cNvPr>
          <p:cNvSpPr>
            <a:spLocks noGrp="1"/>
          </p:cNvSpPr>
          <p:nvPr>
            <p:ph idx="1"/>
          </p:nvPr>
        </p:nvSpPr>
        <p:spPr/>
        <p:txBody>
          <a:bodyPr>
            <a:normAutofit/>
          </a:bodyPr>
          <a:lstStyle/>
          <a:p>
            <a:pPr marL="45720" indent="0">
              <a:buNone/>
            </a:pPr>
            <a:r>
              <a:rPr lang="en-US" dirty="0"/>
              <a:t>When the </a:t>
            </a:r>
            <a:r>
              <a:rPr lang="en-US" dirty="0" err="1"/>
              <a:t>LevelDesigner</a:t>
            </a:r>
            <a:r>
              <a:rPr lang="en-US" dirty="0"/>
              <a:t> window first opens, only a few buttons are enabled and available to be clicked on. When a map is generated, more buttons are enabled. When the map passes the error checker, the file handling buttons are the last to enabled. The following shows at what levels certain buttons have been enabled:</a:t>
            </a:r>
          </a:p>
          <a:p>
            <a:r>
              <a:rPr lang="en-US" dirty="0"/>
              <a:t>Initial = Generate, Load, Reset, Cancel</a:t>
            </a:r>
          </a:p>
          <a:p>
            <a:r>
              <a:rPr lang="en-US" dirty="0"/>
              <a:t>Generate -&gt; Check</a:t>
            </a:r>
          </a:p>
          <a:p>
            <a:r>
              <a:rPr lang="en-US" dirty="0"/>
              <a:t>Check -&gt; Save (if valid), Test</a:t>
            </a:r>
            <a:endParaRPr lang="en-NZ" dirty="0"/>
          </a:p>
        </p:txBody>
      </p:sp>
    </p:spTree>
    <p:extLst>
      <p:ext uri="{BB962C8B-B14F-4D97-AF65-F5344CB8AC3E}">
        <p14:creationId xmlns:p14="http://schemas.microsoft.com/office/powerpoint/2010/main" val="140367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768426-AE1C-4C44-9240-216155BD8FA0}"/>
              </a:ext>
            </a:extLst>
          </p:cNvPr>
          <p:cNvPicPr>
            <a:picLocks noChangeAspect="1"/>
          </p:cNvPicPr>
          <p:nvPr/>
        </p:nvPicPr>
        <p:blipFill>
          <a:blip r:embed="rId2"/>
          <a:stretch>
            <a:fillRect/>
          </a:stretch>
        </p:blipFill>
        <p:spPr>
          <a:xfrm>
            <a:off x="3552090" y="905443"/>
            <a:ext cx="4035903" cy="5479576"/>
          </a:xfrm>
          <a:prstGeom prst="rect">
            <a:avLst/>
          </a:prstGeom>
        </p:spPr>
      </p:pic>
      <p:pic>
        <p:nvPicPr>
          <p:cNvPr id="5" name="Picture 4">
            <a:extLst>
              <a:ext uri="{FF2B5EF4-FFF2-40B4-BE49-F238E27FC236}">
                <a16:creationId xmlns:a16="http://schemas.microsoft.com/office/drawing/2014/main" id="{F8B82C05-BA38-4907-BBC9-C1D179D1A3EA}"/>
              </a:ext>
            </a:extLst>
          </p:cNvPr>
          <p:cNvPicPr>
            <a:picLocks noChangeAspect="1"/>
          </p:cNvPicPr>
          <p:nvPr/>
        </p:nvPicPr>
        <p:blipFill>
          <a:blip r:embed="rId3"/>
          <a:stretch>
            <a:fillRect/>
          </a:stretch>
        </p:blipFill>
        <p:spPr>
          <a:xfrm>
            <a:off x="7743905" y="905443"/>
            <a:ext cx="4184621" cy="5691412"/>
          </a:xfrm>
          <a:prstGeom prst="rect">
            <a:avLst/>
          </a:prstGeom>
        </p:spPr>
      </p:pic>
      <p:pic>
        <p:nvPicPr>
          <p:cNvPr id="6" name="Picture 5">
            <a:extLst>
              <a:ext uri="{FF2B5EF4-FFF2-40B4-BE49-F238E27FC236}">
                <a16:creationId xmlns:a16="http://schemas.microsoft.com/office/drawing/2014/main" id="{A3F315E8-76A6-4309-A306-53F746735B0A}"/>
              </a:ext>
            </a:extLst>
          </p:cNvPr>
          <p:cNvPicPr>
            <a:picLocks noChangeAspect="1"/>
          </p:cNvPicPr>
          <p:nvPr/>
        </p:nvPicPr>
        <p:blipFill rotWithShape="1">
          <a:blip r:embed="rId4"/>
          <a:srcRect t="7196"/>
          <a:stretch/>
        </p:blipFill>
        <p:spPr>
          <a:xfrm>
            <a:off x="264722" y="446109"/>
            <a:ext cx="3131457" cy="6150746"/>
          </a:xfrm>
          <a:prstGeom prst="rect">
            <a:avLst/>
          </a:prstGeom>
        </p:spPr>
      </p:pic>
      <p:sp>
        <p:nvSpPr>
          <p:cNvPr id="7" name="Rectangle 6">
            <a:extLst>
              <a:ext uri="{FF2B5EF4-FFF2-40B4-BE49-F238E27FC236}">
                <a16:creationId xmlns:a16="http://schemas.microsoft.com/office/drawing/2014/main" id="{924B7D1F-49B1-425E-ACE0-C2E00BC72E92}"/>
              </a:ext>
            </a:extLst>
          </p:cNvPr>
          <p:cNvSpPr/>
          <p:nvPr/>
        </p:nvSpPr>
        <p:spPr>
          <a:xfrm>
            <a:off x="1065390" y="1270662"/>
            <a:ext cx="812800" cy="2612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9" name="Connector: Elbow 8">
            <a:extLst>
              <a:ext uri="{FF2B5EF4-FFF2-40B4-BE49-F238E27FC236}">
                <a16:creationId xmlns:a16="http://schemas.microsoft.com/office/drawing/2014/main" id="{50F989A1-74AE-4421-8557-70FD99320C95}"/>
              </a:ext>
            </a:extLst>
          </p:cNvPr>
          <p:cNvCxnSpPr>
            <a:cxnSpLocks/>
            <a:stCxn id="7" idx="3"/>
            <a:endCxn id="10" idx="1"/>
          </p:cNvCxnSpPr>
          <p:nvPr/>
        </p:nvCxnSpPr>
        <p:spPr>
          <a:xfrm>
            <a:off x="1878190" y="1401291"/>
            <a:ext cx="2074685" cy="359457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15D20C-90A1-4ECC-883F-446EDF59321D}"/>
              </a:ext>
            </a:extLst>
          </p:cNvPr>
          <p:cNvSpPr/>
          <p:nvPr/>
        </p:nvSpPr>
        <p:spPr>
          <a:xfrm>
            <a:off x="3952875" y="4883945"/>
            <a:ext cx="685800" cy="223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a:extLst>
              <a:ext uri="{FF2B5EF4-FFF2-40B4-BE49-F238E27FC236}">
                <a16:creationId xmlns:a16="http://schemas.microsoft.com/office/drawing/2014/main" id="{9CEF5EEB-96F1-4996-991D-A167B77B818F}"/>
              </a:ext>
            </a:extLst>
          </p:cNvPr>
          <p:cNvSpPr/>
          <p:nvPr/>
        </p:nvSpPr>
        <p:spPr>
          <a:xfrm>
            <a:off x="8601075" y="5491595"/>
            <a:ext cx="685800" cy="223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0" name="Rectangle 19">
            <a:extLst>
              <a:ext uri="{FF2B5EF4-FFF2-40B4-BE49-F238E27FC236}">
                <a16:creationId xmlns:a16="http://schemas.microsoft.com/office/drawing/2014/main" id="{741D4881-6C94-4409-9434-F06BDBA6A9AC}"/>
              </a:ext>
            </a:extLst>
          </p:cNvPr>
          <p:cNvSpPr/>
          <p:nvPr/>
        </p:nvSpPr>
        <p:spPr>
          <a:xfrm>
            <a:off x="8162925" y="6029325"/>
            <a:ext cx="685800" cy="196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1" name="Connector: Elbow 20">
            <a:extLst>
              <a:ext uri="{FF2B5EF4-FFF2-40B4-BE49-F238E27FC236}">
                <a16:creationId xmlns:a16="http://schemas.microsoft.com/office/drawing/2014/main" id="{DCF2A040-D157-4428-8374-8AC2F00E9029}"/>
              </a:ext>
            </a:extLst>
          </p:cNvPr>
          <p:cNvCxnSpPr>
            <a:cxnSpLocks/>
            <a:stCxn id="10" idx="3"/>
          </p:cNvCxnSpPr>
          <p:nvPr/>
        </p:nvCxnSpPr>
        <p:spPr>
          <a:xfrm>
            <a:off x="4638675" y="4995864"/>
            <a:ext cx="3962400" cy="60765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7C44570-D063-4F36-8032-439ACCB81C0C}"/>
              </a:ext>
            </a:extLst>
          </p:cNvPr>
          <p:cNvCxnSpPr>
            <a:cxnSpLocks/>
            <a:stCxn id="10" idx="3"/>
            <a:endCxn id="20" idx="1"/>
          </p:cNvCxnSpPr>
          <p:nvPr/>
        </p:nvCxnSpPr>
        <p:spPr>
          <a:xfrm>
            <a:off x="4638675" y="4995864"/>
            <a:ext cx="3524250" cy="1131886"/>
          </a:xfrm>
          <a:prstGeom prst="bentConnector3">
            <a:avLst>
              <a:gd name="adj1" fmla="val 3702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3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D8DD-C9D3-4B4C-826C-EA0F1A3125CA}"/>
              </a:ext>
            </a:extLst>
          </p:cNvPr>
          <p:cNvSpPr>
            <a:spLocks noGrp="1"/>
          </p:cNvSpPr>
          <p:nvPr>
            <p:ph type="title"/>
          </p:nvPr>
        </p:nvSpPr>
        <p:spPr>
          <a:xfrm>
            <a:off x="1295400" y="538654"/>
            <a:ext cx="9601200" cy="592473"/>
          </a:xfrm>
        </p:spPr>
        <p:txBody>
          <a:bodyPr>
            <a:normAutofit/>
          </a:bodyPr>
          <a:lstStyle/>
          <a:p>
            <a:r>
              <a:rPr lang="en-US" sz="2800" dirty="0"/>
              <a:t>code</a:t>
            </a:r>
            <a:endParaRPr lang="en-NZ" sz="2800" dirty="0"/>
          </a:p>
        </p:txBody>
      </p:sp>
      <p:grpSp>
        <p:nvGrpSpPr>
          <p:cNvPr id="11" name="Group 10">
            <a:extLst>
              <a:ext uri="{FF2B5EF4-FFF2-40B4-BE49-F238E27FC236}">
                <a16:creationId xmlns:a16="http://schemas.microsoft.com/office/drawing/2014/main" id="{A1629572-AD88-40BE-AB0F-F7FE38A08014}"/>
              </a:ext>
            </a:extLst>
          </p:cNvPr>
          <p:cNvGrpSpPr/>
          <p:nvPr/>
        </p:nvGrpSpPr>
        <p:grpSpPr>
          <a:xfrm>
            <a:off x="3759918" y="2950958"/>
            <a:ext cx="4227352" cy="1263861"/>
            <a:chOff x="839823" y="4222094"/>
            <a:chExt cx="4227352" cy="1263861"/>
          </a:xfrm>
        </p:grpSpPr>
        <p:sp>
          <p:nvSpPr>
            <p:cNvPr id="6" name="TextBox 5">
              <a:extLst>
                <a:ext uri="{FF2B5EF4-FFF2-40B4-BE49-F238E27FC236}">
                  <a16:creationId xmlns:a16="http://schemas.microsoft.com/office/drawing/2014/main" id="{E6C82B51-07C4-4639-BBE1-C947C58BD18A}"/>
                </a:ext>
              </a:extLst>
            </p:cNvPr>
            <p:cNvSpPr txBox="1"/>
            <p:nvPr/>
          </p:nvSpPr>
          <p:spPr>
            <a:xfrm>
              <a:off x="839823" y="4222094"/>
              <a:ext cx="4227352" cy="307777"/>
            </a:xfrm>
            <a:prstGeom prst="rect">
              <a:avLst/>
            </a:prstGeom>
            <a:noFill/>
          </p:spPr>
          <p:txBody>
            <a:bodyPr wrap="square" rtlCol="0">
              <a:spAutoFit/>
            </a:bodyPr>
            <a:lstStyle/>
            <a:p>
              <a:r>
                <a:rPr lang="en-NZ" sz="1400" dirty="0"/>
                <a:t>From </a:t>
              </a:r>
              <a:r>
                <a:rPr lang="en-NZ" sz="1400" dirty="0" err="1"/>
                <a:t>buildMapBtn_Click</a:t>
              </a:r>
              <a:r>
                <a:rPr lang="en-NZ" sz="1400" dirty="0"/>
                <a:t>() in </a:t>
              </a:r>
              <a:r>
                <a:rPr lang="en-NZ" sz="1400" dirty="0" err="1"/>
                <a:t>LevelDesignerForm.cs</a:t>
              </a:r>
              <a:r>
                <a:rPr lang="en-NZ" sz="1400" dirty="0"/>
                <a:t>:</a:t>
              </a:r>
            </a:p>
          </p:txBody>
        </p:sp>
        <p:pic>
          <p:nvPicPr>
            <p:cNvPr id="3" name="Picture 2">
              <a:extLst>
                <a:ext uri="{FF2B5EF4-FFF2-40B4-BE49-F238E27FC236}">
                  <a16:creationId xmlns:a16="http://schemas.microsoft.com/office/drawing/2014/main" id="{DCD329D2-F214-4200-A27F-D68E357F78CE}"/>
                </a:ext>
              </a:extLst>
            </p:cNvPr>
            <p:cNvPicPr>
              <a:picLocks noChangeAspect="1"/>
            </p:cNvPicPr>
            <p:nvPr/>
          </p:nvPicPr>
          <p:blipFill>
            <a:blip r:embed="rId2"/>
            <a:stretch>
              <a:fillRect/>
            </a:stretch>
          </p:blipFill>
          <p:spPr>
            <a:xfrm>
              <a:off x="1044255" y="4529871"/>
              <a:ext cx="3695632" cy="956084"/>
            </a:xfrm>
            <a:prstGeom prst="rect">
              <a:avLst/>
            </a:prstGeom>
          </p:spPr>
        </p:pic>
      </p:grpSp>
      <p:grpSp>
        <p:nvGrpSpPr>
          <p:cNvPr id="14" name="Group 13">
            <a:extLst>
              <a:ext uri="{FF2B5EF4-FFF2-40B4-BE49-F238E27FC236}">
                <a16:creationId xmlns:a16="http://schemas.microsoft.com/office/drawing/2014/main" id="{19C0A047-BBDC-45D4-9DEA-6D8264A106AE}"/>
              </a:ext>
            </a:extLst>
          </p:cNvPr>
          <p:cNvGrpSpPr/>
          <p:nvPr/>
        </p:nvGrpSpPr>
        <p:grpSpPr>
          <a:xfrm>
            <a:off x="787560" y="1234815"/>
            <a:ext cx="4350208" cy="1208733"/>
            <a:chOff x="520860" y="2680380"/>
            <a:chExt cx="4350208" cy="1208733"/>
          </a:xfrm>
        </p:grpSpPr>
        <p:pic>
          <p:nvPicPr>
            <p:cNvPr id="5" name="Picture 4">
              <a:extLst>
                <a:ext uri="{FF2B5EF4-FFF2-40B4-BE49-F238E27FC236}">
                  <a16:creationId xmlns:a16="http://schemas.microsoft.com/office/drawing/2014/main" id="{8A3A07FE-6304-4D41-B8D2-2CF3AE2F1D67}"/>
                </a:ext>
              </a:extLst>
            </p:cNvPr>
            <p:cNvPicPr>
              <a:picLocks noChangeAspect="1"/>
            </p:cNvPicPr>
            <p:nvPr/>
          </p:nvPicPr>
          <p:blipFill>
            <a:blip r:embed="rId3"/>
            <a:stretch>
              <a:fillRect/>
            </a:stretch>
          </p:blipFill>
          <p:spPr>
            <a:xfrm>
              <a:off x="520860" y="3030004"/>
              <a:ext cx="3633314" cy="859109"/>
            </a:xfrm>
            <a:prstGeom prst="rect">
              <a:avLst/>
            </a:prstGeom>
          </p:spPr>
        </p:pic>
        <p:sp>
          <p:nvSpPr>
            <p:cNvPr id="13" name="TextBox 12">
              <a:extLst>
                <a:ext uri="{FF2B5EF4-FFF2-40B4-BE49-F238E27FC236}">
                  <a16:creationId xmlns:a16="http://schemas.microsoft.com/office/drawing/2014/main" id="{60E4FD12-FEDC-426D-8AD4-C07759502FE4}"/>
                </a:ext>
              </a:extLst>
            </p:cNvPr>
            <p:cNvSpPr txBox="1"/>
            <p:nvPr/>
          </p:nvSpPr>
          <p:spPr>
            <a:xfrm>
              <a:off x="520860" y="2680380"/>
              <a:ext cx="4350208" cy="307777"/>
            </a:xfrm>
            <a:prstGeom prst="rect">
              <a:avLst/>
            </a:prstGeom>
            <a:noFill/>
          </p:spPr>
          <p:txBody>
            <a:bodyPr wrap="square" rtlCol="0">
              <a:spAutoFit/>
            </a:bodyPr>
            <a:lstStyle/>
            <a:p>
              <a:r>
                <a:rPr lang="en-NZ" sz="1400" dirty="0"/>
                <a:t>From Start() in </a:t>
              </a:r>
              <a:r>
                <a:rPr lang="en-NZ" sz="1400" dirty="0" err="1"/>
                <a:t>LevelDesignerForm.cs</a:t>
              </a:r>
              <a:r>
                <a:rPr lang="en-NZ" sz="1400" dirty="0"/>
                <a:t>:</a:t>
              </a:r>
            </a:p>
          </p:txBody>
        </p:sp>
      </p:grpSp>
      <p:grpSp>
        <p:nvGrpSpPr>
          <p:cNvPr id="15" name="Group 14">
            <a:extLst>
              <a:ext uri="{FF2B5EF4-FFF2-40B4-BE49-F238E27FC236}">
                <a16:creationId xmlns:a16="http://schemas.microsoft.com/office/drawing/2014/main" id="{395E3D7E-A44A-448A-9D57-2A74294650FC}"/>
              </a:ext>
            </a:extLst>
          </p:cNvPr>
          <p:cNvGrpSpPr/>
          <p:nvPr/>
        </p:nvGrpSpPr>
        <p:grpSpPr>
          <a:xfrm>
            <a:off x="7355987" y="887954"/>
            <a:ext cx="4350208" cy="1053749"/>
            <a:chOff x="5189244" y="3684984"/>
            <a:chExt cx="4350208" cy="1053749"/>
          </a:xfrm>
        </p:grpSpPr>
        <p:sp>
          <p:nvSpPr>
            <p:cNvPr id="10" name="TextBox 9">
              <a:extLst>
                <a:ext uri="{FF2B5EF4-FFF2-40B4-BE49-F238E27FC236}">
                  <a16:creationId xmlns:a16="http://schemas.microsoft.com/office/drawing/2014/main" id="{61A11311-FE3E-48D5-85A4-CC4596398A53}"/>
                </a:ext>
              </a:extLst>
            </p:cNvPr>
            <p:cNvSpPr txBox="1"/>
            <p:nvPr/>
          </p:nvSpPr>
          <p:spPr>
            <a:xfrm>
              <a:off x="5189244" y="3684984"/>
              <a:ext cx="4350208" cy="307777"/>
            </a:xfrm>
            <a:prstGeom prst="rect">
              <a:avLst/>
            </a:prstGeom>
            <a:noFill/>
          </p:spPr>
          <p:txBody>
            <a:bodyPr wrap="square" rtlCol="0">
              <a:spAutoFit/>
            </a:bodyPr>
            <a:lstStyle/>
            <a:p>
              <a:r>
                <a:rPr lang="en-NZ" sz="1400" dirty="0"/>
                <a:t>From </a:t>
              </a:r>
              <a:r>
                <a:rPr lang="en-NZ" sz="1400" dirty="0" err="1"/>
                <a:t>errorCheckBtn_Click</a:t>
              </a:r>
              <a:r>
                <a:rPr lang="en-NZ" sz="1400" dirty="0"/>
                <a:t>() in </a:t>
              </a:r>
              <a:r>
                <a:rPr lang="en-NZ" sz="1400" dirty="0" err="1"/>
                <a:t>LevelDesignerForm.cs</a:t>
              </a:r>
              <a:r>
                <a:rPr lang="en-NZ" sz="1400" dirty="0"/>
                <a:t>:</a:t>
              </a:r>
            </a:p>
          </p:txBody>
        </p:sp>
        <p:pic>
          <p:nvPicPr>
            <p:cNvPr id="8" name="Picture 7">
              <a:extLst>
                <a:ext uri="{FF2B5EF4-FFF2-40B4-BE49-F238E27FC236}">
                  <a16:creationId xmlns:a16="http://schemas.microsoft.com/office/drawing/2014/main" id="{BF09675A-CFF0-4F36-8DBB-5AED62994F28}"/>
                </a:ext>
              </a:extLst>
            </p:cNvPr>
            <p:cNvPicPr>
              <a:picLocks noChangeAspect="1"/>
            </p:cNvPicPr>
            <p:nvPr/>
          </p:nvPicPr>
          <p:blipFill>
            <a:blip r:embed="rId4"/>
            <a:stretch>
              <a:fillRect/>
            </a:stretch>
          </p:blipFill>
          <p:spPr>
            <a:xfrm>
              <a:off x="5645416" y="4034608"/>
              <a:ext cx="3082925" cy="704125"/>
            </a:xfrm>
            <a:prstGeom prst="rect">
              <a:avLst/>
            </a:prstGeom>
          </p:spPr>
        </p:pic>
      </p:grpSp>
      <p:sp>
        <p:nvSpPr>
          <p:cNvPr id="16" name="TextBox 15">
            <a:extLst>
              <a:ext uri="{FF2B5EF4-FFF2-40B4-BE49-F238E27FC236}">
                <a16:creationId xmlns:a16="http://schemas.microsoft.com/office/drawing/2014/main" id="{032DF720-9893-422D-9421-38E30FD966D5}"/>
              </a:ext>
            </a:extLst>
          </p:cNvPr>
          <p:cNvSpPr txBox="1"/>
          <p:nvPr/>
        </p:nvSpPr>
        <p:spPr>
          <a:xfrm>
            <a:off x="787560" y="2552258"/>
            <a:ext cx="3633314" cy="646331"/>
          </a:xfrm>
          <a:prstGeom prst="rect">
            <a:avLst/>
          </a:prstGeom>
          <a:noFill/>
        </p:spPr>
        <p:txBody>
          <a:bodyPr wrap="square" rtlCol="0">
            <a:spAutoFit/>
          </a:bodyPr>
          <a:lstStyle/>
          <a:p>
            <a:r>
              <a:rPr lang="en-US" dirty="0"/>
              <a:t>When the application runs, these buttons are disabled:</a:t>
            </a:r>
            <a:endParaRPr lang="en-NZ" dirty="0"/>
          </a:p>
        </p:txBody>
      </p:sp>
      <p:pic>
        <p:nvPicPr>
          <p:cNvPr id="17" name="Picture 16">
            <a:extLst>
              <a:ext uri="{FF2B5EF4-FFF2-40B4-BE49-F238E27FC236}">
                <a16:creationId xmlns:a16="http://schemas.microsoft.com/office/drawing/2014/main" id="{6FDAB4DD-5F7B-4952-89DA-AA4FA62970F1}"/>
              </a:ext>
            </a:extLst>
          </p:cNvPr>
          <p:cNvPicPr>
            <a:picLocks noChangeAspect="1"/>
          </p:cNvPicPr>
          <p:nvPr/>
        </p:nvPicPr>
        <p:blipFill>
          <a:blip r:embed="rId5"/>
          <a:stretch>
            <a:fillRect/>
          </a:stretch>
        </p:blipFill>
        <p:spPr>
          <a:xfrm>
            <a:off x="1211422" y="3292546"/>
            <a:ext cx="1357911" cy="463066"/>
          </a:xfrm>
          <a:prstGeom prst="rect">
            <a:avLst/>
          </a:prstGeom>
        </p:spPr>
      </p:pic>
      <p:pic>
        <p:nvPicPr>
          <p:cNvPr id="18" name="Picture 17">
            <a:extLst>
              <a:ext uri="{FF2B5EF4-FFF2-40B4-BE49-F238E27FC236}">
                <a16:creationId xmlns:a16="http://schemas.microsoft.com/office/drawing/2014/main" id="{F481418C-1AD1-4BE0-9433-ABFE156C4717}"/>
              </a:ext>
            </a:extLst>
          </p:cNvPr>
          <p:cNvPicPr>
            <a:picLocks noChangeAspect="1"/>
          </p:cNvPicPr>
          <p:nvPr/>
        </p:nvPicPr>
        <p:blipFill>
          <a:blip r:embed="rId6"/>
          <a:stretch>
            <a:fillRect/>
          </a:stretch>
        </p:blipFill>
        <p:spPr>
          <a:xfrm>
            <a:off x="5097663" y="5675698"/>
            <a:ext cx="1401715" cy="481840"/>
          </a:xfrm>
          <a:prstGeom prst="rect">
            <a:avLst/>
          </a:prstGeom>
        </p:spPr>
      </p:pic>
      <p:pic>
        <p:nvPicPr>
          <p:cNvPr id="19" name="Picture 18">
            <a:extLst>
              <a:ext uri="{FF2B5EF4-FFF2-40B4-BE49-F238E27FC236}">
                <a16:creationId xmlns:a16="http://schemas.microsoft.com/office/drawing/2014/main" id="{8660D9B6-5571-46C5-B958-E6AEA00518C9}"/>
              </a:ext>
            </a:extLst>
          </p:cNvPr>
          <p:cNvPicPr>
            <a:picLocks noChangeAspect="1"/>
          </p:cNvPicPr>
          <p:nvPr/>
        </p:nvPicPr>
        <p:blipFill>
          <a:blip r:embed="rId7"/>
          <a:stretch>
            <a:fillRect/>
          </a:stretch>
        </p:blipFill>
        <p:spPr>
          <a:xfrm>
            <a:off x="5097664" y="5118675"/>
            <a:ext cx="1401715" cy="469324"/>
          </a:xfrm>
          <a:prstGeom prst="rect">
            <a:avLst/>
          </a:prstGeom>
        </p:spPr>
      </p:pic>
      <p:pic>
        <p:nvPicPr>
          <p:cNvPr id="20" name="Picture 19">
            <a:extLst>
              <a:ext uri="{FF2B5EF4-FFF2-40B4-BE49-F238E27FC236}">
                <a16:creationId xmlns:a16="http://schemas.microsoft.com/office/drawing/2014/main" id="{FA3A2DAF-6B7A-4A63-95B1-E16131378CB4}"/>
              </a:ext>
            </a:extLst>
          </p:cNvPr>
          <p:cNvPicPr>
            <a:picLocks noChangeAspect="1"/>
          </p:cNvPicPr>
          <p:nvPr/>
        </p:nvPicPr>
        <p:blipFill>
          <a:blip r:embed="rId8"/>
          <a:stretch>
            <a:fillRect/>
          </a:stretch>
        </p:blipFill>
        <p:spPr>
          <a:xfrm>
            <a:off x="5127778" y="4589050"/>
            <a:ext cx="1371600" cy="485775"/>
          </a:xfrm>
          <a:prstGeom prst="rect">
            <a:avLst/>
          </a:prstGeom>
        </p:spPr>
      </p:pic>
      <p:sp>
        <p:nvSpPr>
          <p:cNvPr id="21" name="TextBox 20">
            <a:extLst>
              <a:ext uri="{FF2B5EF4-FFF2-40B4-BE49-F238E27FC236}">
                <a16:creationId xmlns:a16="http://schemas.microsoft.com/office/drawing/2014/main" id="{DF40B844-67A0-40F4-9848-C62191CB181F}"/>
              </a:ext>
            </a:extLst>
          </p:cNvPr>
          <p:cNvSpPr txBox="1"/>
          <p:nvPr/>
        </p:nvSpPr>
        <p:spPr>
          <a:xfrm>
            <a:off x="3910374" y="4258669"/>
            <a:ext cx="3746698" cy="369332"/>
          </a:xfrm>
          <a:prstGeom prst="rect">
            <a:avLst/>
          </a:prstGeom>
          <a:noFill/>
        </p:spPr>
        <p:txBody>
          <a:bodyPr wrap="square" rtlCol="0">
            <a:spAutoFit/>
          </a:bodyPr>
          <a:lstStyle/>
          <a:p>
            <a:r>
              <a:rPr lang="en-US" dirty="0"/>
              <a:t>When Generate button is clicked on:</a:t>
            </a:r>
            <a:endParaRPr lang="en-NZ" dirty="0"/>
          </a:p>
        </p:txBody>
      </p:sp>
      <p:sp>
        <p:nvSpPr>
          <p:cNvPr id="22" name="TextBox 21">
            <a:extLst>
              <a:ext uri="{FF2B5EF4-FFF2-40B4-BE49-F238E27FC236}">
                <a16:creationId xmlns:a16="http://schemas.microsoft.com/office/drawing/2014/main" id="{94528855-7700-4266-B71C-BECE3817AC5D}"/>
              </a:ext>
            </a:extLst>
          </p:cNvPr>
          <p:cNvSpPr txBox="1"/>
          <p:nvPr/>
        </p:nvSpPr>
        <p:spPr>
          <a:xfrm>
            <a:off x="7657742" y="1971085"/>
            <a:ext cx="3746698" cy="646331"/>
          </a:xfrm>
          <a:prstGeom prst="rect">
            <a:avLst/>
          </a:prstGeom>
          <a:noFill/>
        </p:spPr>
        <p:txBody>
          <a:bodyPr wrap="square" rtlCol="0">
            <a:spAutoFit/>
          </a:bodyPr>
          <a:lstStyle/>
          <a:p>
            <a:r>
              <a:rPr lang="en-US" dirty="0"/>
              <a:t>When Check button is clicked on (If no errors found):</a:t>
            </a:r>
            <a:endParaRPr lang="en-NZ" dirty="0"/>
          </a:p>
        </p:txBody>
      </p:sp>
      <p:pic>
        <p:nvPicPr>
          <p:cNvPr id="24" name="Picture 23">
            <a:extLst>
              <a:ext uri="{FF2B5EF4-FFF2-40B4-BE49-F238E27FC236}">
                <a16:creationId xmlns:a16="http://schemas.microsoft.com/office/drawing/2014/main" id="{32F765D1-6D29-433B-B3CE-BC4F2415B8C3}"/>
              </a:ext>
            </a:extLst>
          </p:cNvPr>
          <p:cNvPicPr>
            <a:picLocks noChangeAspect="1"/>
          </p:cNvPicPr>
          <p:nvPr/>
        </p:nvPicPr>
        <p:blipFill>
          <a:blip r:embed="rId9"/>
          <a:stretch>
            <a:fillRect/>
          </a:stretch>
        </p:blipFill>
        <p:spPr>
          <a:xfrm>
            <a:off x="9076058" y="2712964"/>
            <a:ext cx="1067059" cy="367431"/>
          </a:xfrm>
          <a:prstGeom prst="rect">
            <a:avLst/>
          </a:prstGeom>
        </p:spPr>
      </p:pic>
      <p:pic>
        <p:nvPicPr>
          <p:cNvPr id="25" name="Picture 24">
            <a:extLst>
              <a:ext uri="{FF2B5EF4-FFF2-40B4-BE49-F238E27FC236}">
                <a16:creationId xmlns:a16="http://schemas.microsoft.com/office/drawing/2014/main" id="{434073A5-B128-4B15-8C27-072B96B52BDC}"/>
              </a:ext>
            </a:extLst>
          </p:cNvPr>
          <p:cNvPicPr>
            <a:picLocks noChangeAspect="1"/>
          </p:cNvPicPr>
          <p:nvPr/>
        </p:nvPicPr>
        <p:blipFill>
          <a:blip r:embed="rId10"/>
          <a:stretch>
            <a:fillRect/>
          </a:stretch>
        </p:blipFill>
        <p:spPr>
          <a:xfrm>
            <a:off x="8986313" y="3141428"/>
            <a:ext cx="1246550" cy="419294"/>
          </a:xfrm>
          <a:prstGeom prst="rect">
            <a:avLst/>
          </a:prstGeom>
        </p:spPr>
      </p:pic>
    </p:spTree>
    <p:extLst>
      <p:ext uri="{BB962C8B-B14F-4D97-AF65-F5344CB8AC3E}">
        <p14:creationId xmlns:p14="http://schemas.microsoft.com/office/powerpoint/2010/main" val="155166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E2A0-CC47-490B-88FF-A6FD5E862C9B}"/>
              </a:ext>
            </a:extLst>
          </p:cNvPr>
          <p:cNvSpPr>
            <a:spLocks noGrp="1"/>
          </p:cNvSpPr>
          <p:nvPr>
            <p:ph type="title"/>
          </p:nvPr>
        </p:nvSpPr>
        <p:spPr/>
        <p:txBody>
          <a:bodyPr/>
          <a:lstStyle/>
          <a:p>
            <a:r>
              <a:rPr lang="en-US" dirty="0"/>
              <a:t>Theory</a:t>
            </a:r>
            <a:endParaRPr lang="en-NZ" dirty="0"/>
          </a:p>
        </p:txBody>
      </p:sp>
      <p:sp>
        <p:nvSpPr>
          <p:cNvPr id="5" name="TextBox 4">
            <a:extLst>
              <a:ext uri="{FF2B5EF4-FFF2-40B4-BE49-F238E27FC236}">
                <a16:creationId xmlns:a16="http://schemas.microsoft.com/office/drawing/2014/main" id="{9E244AD5-5DA3-47BC-8563-2943CB9BE180}"/>
              </a:ext>
            </a:extLst>
          </p:cNvPr>
          <p:cNvSpPr txBox="1"/>
          <p:nvPr/>
        </p:nvSpPr>
        <p:spPr>
          <a:xfrm>
            <a:off x="7937500" y="1917700"/>
            <a:ext cx="3797300" cy="1477328"/>
          </a:xfrm>
          <a:prstGeom prst="rect">
            <a:avLst/>
          </a:prstGeom>
          <a:noFill/>
        </p:spPr>
        <p:txBody>
          <a:bodyPr wrap="square" rtlCol="0">
            <a:spAutoFit/>
          </a:bodyPr>
          <a:lstStyle/>
          <a:p>
            <a:pPr marL="285750" indent="-285750">
              <a:buFont typeface="Arial" panose="020B0604020202020204" pitchFamily="34" charset="0"/>
              <a:buChar char="•"/>
            </a:pPr>
            <a:r>
              <a:rPr lang="en-NZ" dirty="0"/>
              <a:t>Describe and use common design patterns, Algorithms and programming language idioms</a:t>
            </a:r>
          </a:p>
          <a:p>
            <a:pPr marL="285750" indent="-285750">
              <a:buFont typeface="Arial" panose="020B0604020202020204" pitchFamily="34" charset="0"/>
              <a:buChar char="•"/>
            </a:pPr>
            <a:r>
              <a:rPr lang="en-US" dirty="0"/>
              <a:t>D</a:t>
            </a:r>
            <a:r>
              <a:rPr lang="en-NZ" dirty="0" err="1"/>
              <a:t>esign</a:t>
            </a:r>
            <a:r>
              <a:rPr lang="en-NZ" dirty="0"/>
              <a:t> Programs</a:t>
            </a:r>
          </a:p>
          <a:p>
            <a:pPr marL="285750" indent="-285750">
              <a:buFont typeface="Arial" panose="020B0604020202020204" pitchFamily="34" charset="0"/>
              <a:buChar char="•"/>
            </a:pPr>
            <a:endParaRPr lang="en-NZ" dirty="0"/>
          </a:p>
        </p:txBody>
      </p:sp>
    </p:spTree>
    <p:extLst>
      <p:ext uri="{BB962C8B-B14F-4D97-AF65-F5344CB8AC3E}">
        <p14:creationId xmlns:p14="http://schemas.microsoft.com/office/powerpoint/2010/main" val="30125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Describe and use common design patterns, Algorithms and programming language idioms</a:t>
            </a:r>
          </a:p>
        </p:txBody>
      </p:sp>
      <p:sp>
        <p:nvSpPr>
          <p:cNvPr id="3" name="Content Placeholder 2"/>
          <p:cNvSpPr>
            <a:spLocks noGrp="1"/>
          </p:cNvSpPr>
          <p:nvPr>
            <p:ph idx="1"/>
          </p:nvPr>
        </p:nvSpPr>
        <p:spPr/>
        <p:txBody>
          <a:bodyPr>
            <a:normAutofit fontScale="92500" lnSpcReduction="10000"/>
          </a:bodyPr>
          <a:lstStyle/>
          <a:p>
            <a:pPr marL="45720" indent="0">
              <a:buNone/>
            </a:pPr>
            <a:r>
              <a:rPr lang="en-US" b="1" dirty="0"/>
              <a:t>MVC</a:t>
            </a:r>
            <a:endParaRPr lang="en-NZ" b="1" dirty="0"/>
          </a:p>
          <a:p>
            <a:pPr marL="45720" indent="0">
              <a:buNone/>
            </a:pPr>
            <a:r>
              <a:rPr lang="en-NZ" dirty="0"/>
              <a:t>The model-view-controller (MVC) design pattern specifies that an application consist of a data model, presentation information, and control information. The pattern requires that each of these be separated into different objects.</a:t>
            </a:r>
          </a:p>
          <a:p>
            <a:pPr lvl="1"/>
            <a:r>
              <a:rPr lang="en-NZ" dirty="0"/>
              <a:t>The </a:t>
            </a:r>
            <a:r>
              <a:rPr lang="en-NZ" b="1" i="1" dirty="0"/>
              <a:t>model</a:t>
            </a:r>
            <a:r>
              <a:rPr lang="en-NZ" i="1" dirty="0"/>
              <a:t> </a:t>
            </a:r>
            <a:r>
              <a:rPr lang="en-NZ" dirty="0"/>
              <a:t>contains only the pure application data; it contains no logic describing how to present the data to a user.</a:t>
            </a:r>
          </a:p>
          <a:p>
            <a:pPr lvl="1"/>
            <a:r>
              <a:rPr lang="en-NZ" dirty="0"/>
              <a:t>The </a:t>
            </a:r>
            <a:r>
              <a:rPr lang="en-NZ" b="1" i="1" dirty="0"/>
              <a:t>view</a:t>
            </a:r>
            <a:r>
              <a:rPr lang="en-NZ" dirty="0"/>
              <a:t> presents the model's data to the user. The view knows how to access the model's data, but it does not know what this data means or what the user can do to manipulate it.</a:t>
            </a:r>
          </a:p>
          <a:p>
            <a:pPr lvl="1"/>
            <a:r>
              <a:rPr lang="en-NZ" dirty="0"/>
              <a:t>the </a:t>
            </a:r>
            <a:r>
              <a:rPr lang="en-NZ" b="1" i="1" dirty="0"/>
              <a:t>controller</a:t>
            </a:r>
            <a:r>
              <a:rPr lang="en-NZ" i="1" dirty="0"/>
              <a:t> </a:t>
            </a:r>
            <a:r>
              <a:rPr lang="en-NZ" dirty="0"/>
              <a:t>exists between the view and the model. It listens to events triggered by the view (or another external source) and executes the appropriate reaction to these events. In most cases, the reaction is to call a method on the model. </a:t>
            </a:r>
          </a:p>
          <a:p>
            <a:pPr marL="365760" lvl="1" indent="0">
              <a:buNone/>
            </a:pPr>
            <a:r>
              <a:rPr lang="en-NZ" dirty="0"/>
              <a:t>Reference: </a:t>
            </a:r>
          </a:p>
          <a:p>
            <a:pPr lvl="1"/>
            <a:r>
              <a:rPr lang="en-NZ" dirty="0">
                <a:hlinkClick r:id="rId2"/>
              </a:rPr>
              <a:t>https://www.ibm.com/support/knowledgecenter/en/SSZLC2_9.0.0/com.ibm.commerce.developer.doc/concepts/csdmvcdespat.htm</a:t>
            </a:r>
            <a:r>
              <a:rPr lang="en-NZ" dirty="0"/>
              <a:t> </a:t>
            </a:r>
          </a:p>
        </p:txBody>
      </p:sp>
    </p:spTree>
    <p:extLst>
      <p:ext uri="{BB962C8B-B14F-4D97-AF65-F5344CB8AC3E}">
        <p14:creationId xmlns:p14="http://schemas.microsoft.com/office/powerpoint/2010/main" val="149564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Describe and use common design patterns, Algorithms and programming language idioms</a:t>
            </a:r>
          </a:p>
        </p:txBody>
      </p:sp>
      <p:sp>
        <p:nvSpPr>
          <p:cNvPr id="11" name="TextBox 10">
            <a:extLst>
              <a:ext uri="{FF2B5EF4-FFF2-40B4-BE49-F238E27FC236}">
                <a16:creationId xmlns:a16="http://schemas.microsoft.com/office/drawing/2014/main" id="{5A300965-2E88-42CF-B786-52AB75CA3EEC}"/>
              </a:ext>
            </a:extLst>
          </p:cNvPr>
          <p:cNvSpPr txBox="1"/>
          <p:nvPr/>
        </p:nvSpPr>
        <p:spPr>
          <a:xfrm>
            <a:off x="1295400" y="1524000"/>
            <a:ext cx="8097538" cy="369332"/>
          </a:xfrm>
          <a:prstGeom prst="rect">
            <a:avLst/>
          </a:prstGeom>
          <a:noFill/>
        </p:spPr>
        <p:txBody>
          <a:bodyPr wrap="none" rtlCol="0">
            <a:spAutoFit/>
          </a:bodyPr>
          <a:lstStyle/>
          <a:p>
            <a:r>
              <a:rPr lang="en-US" dirty="0"/>
              <a:t>MVC Example – Class Diagram of how I implemented the </a:t>
            </a:r>
            <a:r>
              <a:rPr lang="en-US" dirty="0" err="1"/>
              <a:t>LevelDesigner</a:t>
            </a:r>
            <a:r>
              <a:rPr lang="en-US" dirty="0"/>
              <a:t> system.</a:t>
            </a:r>
            <a:endParaRPr lang="en-NZ" dirty="0"/>
          </a:p>
        </p:txBody>
      </p:sp>
      <p:pic>
        <p:nvPicPr>
          <p:cNvPr id="3" name="Picture 2">
            <a:extLst>
              <a:ext uri="{FF2B5EF4-FFF2-40B4-BE49-F238E27FC236}">
                <a16:creationId xmlns:a16="http://schemas.microsoft.com/office/drawing/2014/main" id="{62231A16-E1AE-4840-8FE7-25B03660C98D}"/>
              </a:ext>
            </a:extLst>
          </p:cNvPr>
          <p:cNvPicPr>
            <a:picLocks noChangeAspect="1"/>
          </p:cNvPicPr>
          <p:nvPr/>
        </p:nvPicPr>
        <p:blipFill>
          <a:blip r:embed="rId2"/>
          <a:stretch>
            <a:fillRect/>
          </a:stretch>
        </p:blipFill>
        <p:spPr>
          <a:xfrm>
            <a:off x="4105723" y="1893332"/>
            <a:ext cx="7731526" cy="4454253"/>
          </a:xfrm>
          <a:prstGeom prst="rect">
            <a:avLst/>
          </a:prstGeom>
        </p:spPr>
      </p:pic>
      <p:sp>
        <p:nvSpPr>
          <p:cNvPr id="6" name="TextBox 5">
            <a:extLst>
              <a:ext uri="{FF2B5EF4-FFF2-40B4-BE49-F238E27FC236}">
                <a16:creationId xmlns:a16="http://schemas.microsoft.com/office/drawing/2014/main" id="{4BD87ED8-C113-4ED0-8A0A-BA40CC637438}"/>
              </a:ext>
            </a:extLst>
          </p:cNvPr>
          <p:cNvSpPr txBox="1"/>
          <p:nvPr/>
        </p:nvSpPr>
        <p:spPr>
          <a:xfrm>
            <a:off x="469901" y="2146300"/>
            <a:ext cx="3517899" cy="3416320"/>
          </a:xfrm>
          <a:prstGeom prst="rect">
            <a:avLst/>
          </a:prstGeom>
          <a:noFill/>
        </p:spPr>
        <p:txBody>
          <a:bodyPr wrap="square" rtlCol="0">
            <a:spAutoFit/>
          </a:bodyPr>
          <a:lstStyle/>
          <a:p>
            <a:r>
              <a:rPr lang="en-US" dirty="0"/>
              <a:t>The </a:t>
            </a:r>
            <a:r>
              <a:rPr lang="en-US" dirty="0" err="1"/>
              <a:t>LevelDesignerForm</a:t>
            </a:r>
            <a:r>
              <a:rPr lang="en-US" dirty="0"/>
              <a:t>/ </a:t>
            </a:r>
            <a:r>
              <a:rPr lang="en-US" dirty="0" err="1"/>
              <a:t>ILevelDesignView</a:t>
            </a:r>
            <a:r>
              <a:rPr lang="en-US" dirty="0"/>
              <a:t> invokes action to the </a:t>
            </a:r>
            <a:r>
              <a:rPr lang="en-US" dirty="0" err="1"/>
              <a:t>LevelDesignController</a:t>
            </a:r>
            <a:r>
              <a:rPr lang="en-US" dirty="0"/>
              <a:t> which then requests the </a:t>
            </a:r>
            <a:r>
              <a:rPr lang="en-US" dirty="0" err="1"/>
              <a:t>LevelDesigner</a:t>
            </a:r>
            <a:r>
              <a:rPr lang="en-US" dirty="0"/>
              <a:t> to modify its data. When </a:t>
            </a:r>
            <a:r>
              <a:rPr lang="en-US" dirty="0" err="1"/>
              <a:t>LevelDesigner</a:t>
            </a:r>
            <a:r>
              <a:rPr lang="en-US" dirty="0"/>
              <a:t> has made the request modifications, it notifies the </a:t>
            </a:r>
            <a:r>
              <a:rPr lang="en-US" dirty="0" err="1"/>
              <a:t>LevelDesignController</a:t>
            </a:r>
            <a:r>
              <a:rPr lang="en-US" dirty="0"/>
              <a:t> and sends the updated/displays information to the </a:t>
            </a:r>
            <a:r>
              <a:rPr lang="en-US" dirty="0" err="1"/>
              <a:t>LevelDesignerForm</a:t>
            </a:r>
            <a:r>
              <a:rPr lang="en-US" dirty="0"/>
              <a:t> through </a:t>
            </a:r>
            <a:r>
              <a:rPr lang="en-US" dirty="0" err="1"/>
              <a:t>ILevelDesignView</a:t>
            </a:r>
            <a:r>
              <a:rPr lang="en-US" dirty="0"/>
              <a:t>.</a:t>
            </a:r>
            <a:endParaRPr lang="en-NZ" dirty="0"/>
          </a:p>
        </p:txBody>
      </p:sp>
    </p:spTree>
    <p:extLst>
      <p:ext uri="{BB962C8B-B14F-4D97-AF65-F5344CB8AC3E}">
        <p14:creationId xmlns:p14="http://schemas.microsoft.com/office/powerpoint/2010/main" val="13922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27B71-8405-4A41-A4D4-3F6F3682412D}"/>
              </a:ext>
            </a:extLst>
          </p:cNvPr>
          <p:cNvPicPr>
            <a:picLocks noChangeAspect="1"/>
          </p:cNvPicPr>
          <p:nvPr/>
        </p:nvPicPr>
        <p:blipFill rotWithShape="1">
          <a:blip r:embed="rId2"/>
          <a:srcRect b="82393"/>
          <a:stretch/>
        </p:blipFill>
        <p:spPr>
          <a:xfrm>
            <a:off x="7552656" y="903425"/>
            <a:ext cx="2623219" cy="261682"/>
          </a:xfrm>
          <a:prstGeom prst="rect">
            <a:avLst/>
          </a:prstGeom>
        </p:spPr>
      </p:pic>
      <p:pic>
        <p:nvPicPr>
          <p:cNvPr id="5" name="Picture 4">
            <a:extLst>
              <a:ext uri="{FF2B5EF4-FFF2-40B4-BE49-F238E27FC236}">
                <a16:creationId xmlns:a16="http://schemas.microsoft.com/office/drawing/2014/main" id="{6235F860-BF45-48F3-AA03-AAE4E1B392A8}"/>
              </a:ext>
            </a:extLst>
          </p:cNvPr>
          <p:cNvPicPr>
            <a:picLocks noChangeAspect="1"/>
          </p:cNvPicPr>
          <p:nvPr/>
        </p:nvPicPr>
        <p:blipFill rotWithShape="1">
          <a:blip r:embed="rId3"/>
          <a:srcRect b="78637"/>
          <a:stretch/>
        </p:blipFill>
        <p:spPr>
          <a:xfrm>
            <a:off x="8162925" y="1975939"/>
            <a:ext cx="2657475" cy="276736"/>
          </a:xfrm>
          <a:prstGeom prst="rect">
            <a:avLst/>
          </a:prstGeom>
        </p:spPr>
      </p:pic>
      <p:pic>
        <p:nvPicPr>
          <p:cNvPr id="12" name="Picture 11">
            <a:extLst>
              <a:ext uri="{FF2B5EF4-FFF2-40B4-BE49-F238E27FC236}">
                <a16:creationId xmlns:a16="http://schemas.microsoft.com/office/drawing/2014/main" id="{F51435C4-B03F-4E26-9F20-C36E68D4C2BD}"/>
              </a:ext>
            </a:extLst>
          </p:cNvPr>
          <p:cNvPicPr>
            <a:picLocks noChangeAspect="1"/>
          </p:cNvPicPr>
          <p:nvPr/>
        </p:nvPicPr>
        <p:blipFill>
          <a:blip r:embed="rId4"/>
          <a:stretch>
            <a:fillRect/>
          </a:stretch>
        </p:blipFill>
        <p:spPr>
          <a:xfrm>
            <a:off x="7552656" y="4398820"/>
            <a:ext cx="4133850" cy="200025"/>
          </a:xfrm>
          <a:prstGeom prst="rect">
            <a:avLst/>
          </a:prstGeom>
        </p:spPr>
      </p:pic>
      <p:pic>
        <p:nvPicPr>
          <p:cNvPr id="14" name="Picture 13">
            <a:extLst>
              <a:ext uri="{FF2B5EF4-FFF2-40B4-BE49-F238E27FC236}">
                <a16:creationId xmlns:a16="http://schemas.microsoft.com/office/drawing/2014/main" id="{0E36220E-F6A2-4023-818E-9EB7F35DA846}"/>
              </a:ext>
            </a:extLst>
          </p:cNvPr>
          <p:cNvPicPr>
            <a:picLocks noChangeAspect="1"/>
          </p:cNvPicPr>
          <p:nvPr/>
        </p:nvPicPr>
        <p:blipFill>
          <a:blip r:embed="rId5"/>
          <a:stretch>
            <a:fillRect/>
          </a:stretch>
        </p:blipFill>
        <p:spPr>
          <a:xfrm>
            <a:off x="448983" y="1337011"/>
            <a:ext cx="4977592" cy="859617"/>
          </a:xfrm>
          <a:prstGeom prst="rect">
            <a:avLst/>
          </a:prstGeom>
        </p:spPr>
      </p:pic>
      <p:pic>
        <p:nvPicPr>
          <p:cNvPr id="2" name="Picture 1">
            <a:extLst>
              <a:ext uri="{FF2B5EF4-FFF2-40B4-BE49-F238E27FC236}">
                <a16:creationId xmlns:a16="http://schemas.microsoft.com/office/drawing/2014/main" id="{2C3415CF-12CB-464D-ABC0-CDA62573014C}"/>
              </a:ext>
            </a:extLst>
          </p:cNvPr>
          <p:cNvPicPr>
            <a:picLocks noChangeAspect="1"/>
          </p:cNvPicPr>
          <p:nvPr/>
        </p:nvPicPr>
        <p:blipFill>
          <a:blip r:embed="rId6"/>
          <a:stretch>
            <a:fillRect/>
          </a:stretch>
        </p:blipFill>
        <p:spPr>
          <a:xfrm>
            <a:off x="382321" y="2676138"/>
            <a:ext cx="4807725" cy="2363119"/>
          </a:xfrm>
          <a:prstGeom prst="rect">
            <a:avLst/>
          </a:prstGeom>
        </p:spPr>
      </p:pic>
      <p:sp>
        <p:nvSpPr>
          <p:cNvPr id="8" name="TextBox 7">
            <a:extLst>
              <a:ext uri="{FF2B5EF4-FFF2-40B4-BE49-F238E27FC236}">
                <a16:creationId xmlns:a16="http://schemas.microsoft.com/office/drawing/2014/main" id="{8FAF6FA7-743D-4C3E-99A5-648EA1E56969}"/>
              </a:ext>
            </a:extLst>
          </p:cNvPr>
          <p:cNvSpPr txBox="1"/>
          <p:nvPr/>
        </p:nvSpPr>
        <p:spPr>
          <a:xfrm>
            <a:off x="463137" y="381098"/>
            <a:ext cx="2730876" cy="523220"/>
          </a:xfrm>
          <a:prstGeom prst="rect">
            <a:avLst/>
          </a:prstGeom>
          <a:noFill/>
        </p:spPr>
        <p:txBody>
          <a:bodyPr wrap="none" rtlCol="0">
            <a:spAutoFit/>
          </a:bodyPr>
          <a:lstStyle/>
          <a:p>
            <a:r>
              <a:rPr lang="en-US" sz="2800" b="1" dirty="0"/>
              <a:t>Code Example  </a:t>
            </a:r>
            <a:endParaRPr lang="en-NZ" sz="2800" b="1" dirty="0"/>
          </a:p>
        </p:txBody>
      </p:sp>
      <p:sp>
        <p:nvSpPr>
          <p:cNvPr id="9" name="TextBox 8">
            <a:extLst>
              <a:ext uri="{FF2B5EF4-FFF2-40B4-BE49-F238E27FC236}">
                <a16:creationId xmlns:a16="http://schemas.microsoft.com/office/drawing/2014/main" id="{7286602C-456A-4DFB-98D9-A4F8D9FC70BC}"/>
              </a:ext>
            </a:extLst>
          </p:cNvPr>
          <p:cNvSpPr txBox="1"/>
          <p:nvPr/>
        </p:nvSpPr>
        <p:spPr>
          <a:xfrm>
            <a:off x="448983" y="2337584"/>
            <a:ext cx="3425874" cy="338554"/>
          </a:xfrm>
          <a:prstGeom prst="rect">
            <a:avLst/>
          </a:prstGeom>
          <a:noFill/>
        </p:spPr>
        <p:txBody>
          <a:bodyPr wrap="none" rtlCol="0">
            <a:spAutoFit/>
          </a:bodyPr>
          <a:lstStyle/>
          <a:p>
            <a:r>
              <a:rPr lang="en-US" sz="1600" dirty="0"/>
              <a:t>Controller – </a:t>
            </a:r>
            <a:r>
              <a:rPr lang="en-US" sz="1600" dirty="0" err="1"/>
              <a:t>LevelDesignController.cs</a:t>
            </a:r>
            <a:endParaRPr lang="en-NZ" sz="1600" dirty="0"/>
          </a:p>
        </p:txBody>
      </p:sp>
      <p:sp>
        <p:nvSpPr>
          <p:cNvPr id="10" name="TextBox 9">
            <a:extLst>
              <a:ext uri="{FF2B5EF4-FFF2-40B4-BE49-F238E27FC236}">
                <a16:creationId xmlns:a16="http://schemas.microsoft.com/office/drawing/2014/main" id="{003A9597-3AC1-41D0-8A68-B6381BD1EA5E}"/>
              </a:ext>
            </a:extLst>
          </p:cNvPr>
          <p:cNvSpPr txBox="1"/>
          <p:nvPr/>
        </p:nvSpPr>
        <p:spPr>
          <a:xfrm>
            <a:off x="7698144" y="539536"/>
            <a:ext cx="2332242" cy="338554"/>
          </a:xfrm>
          <a:prstGeom prst="rect">
            <a:avLst/>
          </a:prstGeom>
          <a:noFill/>
        </p:spPr>
        <p:txBody>
          <a:bodyPr wrap="none" rtlCol="0">
            <a:spAutoFit/>
          </a:bodyPr>
          <a:lstStyle/>
          <a:p>
            <a:r>
              <a:rPr lang="en-US" sz="1600" dirty="0"/>
              <a:t>Model - </a:t>
            </a:r>
            <a:r>
              <a:rPr lang="en-US" sz="1600" dirty="0" err="1"/>
              <a:t>LevelDesigner.cs</a:t>
            </a:r>
            <a:endParaRPr lang="en-NZ" sz="1600" dirty="0"/>
          </a:p>
        </p:txBody>
      </p:sp>
      <p:sp>
        <p:nvSpPr>
          <p:cNvPr id="11" name="TextBox 10">
            <a:extLst>
              <a:ext uri="{FF2B5EF4-FFF2-40B4-BE49-F238E27FC236}">
                <a16:creationId xmlns:a16="http://schemas.microsoft.com/office/drawing/2014/main" id="{59D25554-1C59-4CC8-BFC1-0251CDBE1AF9}"/>
              </a:ext>
            </a:extLst>
          </p:cNvPr>
          <p:cNvSpPr txBox="1"/>
          <p:nvPr/>
        </p:nvSpPr>
        <p:spPr>
          <a:xfrm>
            <a:off x="8266688" y="1649375"/>
            <a:ext cx="2553712" cy="338554"/>
          </a:xfrm>
          <a:prstGeom prst="rect">
            <a:avLst/>
          </a:prstGeom>
          <a:noFill/>
        </p:spPr>
        <p:txBody>
          <a:bodyPr wrap="none" rtlCol="0">
            <a:spAutoFit/>
          </a:bodyPr>
          <a:lstStyle/>
          <a:p>
            <a:r>
              <a:rPr lang="en-US" sz="1600" dirty="0"/>
              <a:t>View - </a:t>
            </a:r>
            <a:r>
              <a:rPr lang="en-US" sz="1600" dirty="0" err="1"/>
              <a:t>ILevelDesignView.cs</a:t>
            </a:r>
            <a:endParaRPr lang="en-NZ" sz="1600" dirty="0"/>
          </a:p>
        </p:txBody>
      </p:sp>
      <p:cxnSp>
        <p:nvCxnSpPr>
          <p:cNvPr id="13" name="Straight Arrow Connector 12">
            <a:extLst>
              <a:ext uri="{FF2B5EF4-FFF2-40B4-BE49-F238E27FC236}">
                <a16:creationId xmlns:a16="http://schemas.microsoft.com/office/drawing/2014/main" id="{95D7F24C-A253-49F1-9724-AAFD5C2E2385}"/>
              </a:ext>
            </a:extLst>
          </p:cNvPr>
          <p:cNvCxnSpPr>
            <a:cxnSpLocks/>
            <a:stCxn id="2" idx="3"/>
            <a:endCxn id="5" idx="1"/>
          </p:cNvCxnSpPr>
          <p:nvPr/>
        </p:nvCxnSpPr>
        <p:spPr>
          <a:xfrm flipV="1">
            <a:off x="5190046" y="2114307"/>
            <a:ext cx="2972879" cy="17433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674844-D7E9-4A5E-A9D3-3473347C3511}"/>
              </a:ext>
            </a:extLst>
          </p:cNvPr>
          <p:cNvCxnSpPr>
            <a:cxnSpLocks/>
          </p:cNvCxnSpPr>
          <p:nvPr/>
        </p:nvCxnSpPr>
        <p:spPr>
          <a:xfrm flipH="1">
            <a:off x="3547032" y="2155263"/>
            <a:ext cx="813412" cy="18349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E70186-4CD7-494B-8D07-1A058FEDEFD6}"/>
              </a:ext>
            </a:extLst>
          </p:cNvPr>
          <p:cNvSpPr txBox="1"/>
          <p:nvPr/>
        </p:nvSpPr>
        <p:spPr>
          <a:xfrm>
            <a:off x="1710203" y="5254744"/>
            <a:ext cx="7432743" cy="830997"/>
          </a:xfrm>
          <a:prstGeom prst="rect">
            <a:avLst/>
          </a:prstGeom>
          <a:noFill/>
        </p:spPr>
        <p:txBody>
          <a:bodyPr wrap="square" rtlCol="0">
            <a:spAutoFit/>
          </a:bodyPr>
          <a:lstStyle/>
          <a:p>
            <a:r>
              <a:rPr lang="en-US" sz="1600" dirty="0"/>
              <a:t>There are two parts to the view. </a:t>
            </a:r>
            <a:r>
              <a:rPr lang="en-US" sz="1600" dirty="0" err="1"/>
              <a:t>ILevelDesignView</a:t>
            </a:r>
            <a:r>
              <a:rPr lang="en-US" sz="1600" dirty="0"/>
              <a:t> is just an interface which gets utilized by the controller. </a:t>
            </a:r>
            <a:r>
              <a:rPr lang="en-US" sz="1600" dirty="0" err="1"/>
              <a:t>LevelDesignerForm</a:t>
            </a:r>
            <a:r>
              <a:rPr lang="en-US" sz="1600" dirty="0"/>
              <a:t> is where the actual data gets viewed by the user or where the user interacts with the application</a:t>
            </a:r>
            <a:endParaRPr lang="en-NZ" sz="1600" dirty="0"/>
          </a:p>
        </p:txBody>
      </p:sp>
      <p:sp>
        <p:nvSpPr>
          <p:cNvPr id="18" name="TextBox 17">
            <a:extLst>
              <a:ext uri="{FF2B5EF4-FFF2-40B4-BE49-F238E27FC236}">
                <a16:creationId xmlns:a16="http://schemas.microsoft.com/office/drawing/2014/main" id="{D721373D-CFAE-468F-B963-1D0601CB589D}"/>
              </a:ext>
            </a:extLst>
          </p:cNvPr>
          <p:cNvSpPr txBox="1"/>
          <p:nvPr/>
        </p:nvSpPr>
        <p:spPr>
          <a:xfrm rot="19234269">
            <a:off x="5908127" y="1539064"/>
            <a:ext cx="857094" cy="307777"/>
          </a:xfrm>
          <a:prstGeom prst="rect">
            <a:avLst/>
          </a:prstGeom>
          <a:noFill/>
        </p:spPr>
        <p:txBody>
          <a:bodyPr wrap="none" rtlCol="0">
            <a:spAutoFit/>
          </a:bodyPr>
          <a:lstStyle/>
          <a:p>
            <a:r>
              <a:rPr lang="en-US" sz="1400" b="1" dirty="0"/>
              <a:t>Updates</a:t>
            </a:r>
            <a:endParaRPr lang="en-NZ" sz="1400" b="1" dirty="0"/>
          </a:p>
        </p:txBody>
      </p:sp>
      <p:sp>
        <p:nvSpPr>
          <p:cNvPr id="19" name="TextBox 18">
            <a:extLst>
              <a:ext uri="{FF2B5EF4-FFF2-40B4-BE49-F238E27FC236}">
                <a16:creationId xmlns:a16="http://schemas.microsoft.com/office/drawing/2014/main" id="{003EF2B7-7B42-44F1-90AF-CE80EE8CAC44}"/>
              </a:ext>
            </a:extLst>
          </p:cNvPr>
          <p:cNvSpPr txBox="1"/>
          <p:nvPr/>
        </p:nvSpPr>
        <p:spPr>
          <a:xfrm rot="19869800">
            <a:off x="6393545" y="2580383"/>
            <a:ext cx="857094" cy="307777"/>
          </a:xfrm>
          <a:prstGeom prst="rect">
            <a:avLst/>
          </a:prstGeom>
          <a:noFill/>
        </p:spPr>
        <p:txBody>
          <a:bodyPr wrap="none" rtlCol="0">
            <a:spAutoFit/>
          </a:bodyPr>
          <a:lstStyle/>
          <a:p>
            <a:r>
              <a:rPr lang="en-US" sz="1400" b="1" dirty="0"/>
              <a:t>Updates</a:t>
            </a:r>
            <a:endParaRPr lang="en-NZ" sz="1400" b="1" dirty="0"/>
          </a:p>
        </p:txBody>
      </p:sp>
      <p:cxnSp>
        <p:nvCxnSpPr>
          <p:cNvPr id="20" name="Straight Arrow Connector 19">
            <a:extLst>
              <a:ext uri="{FF2B5EF4-FFF2-40B4-BE49-F238E27FC236}">
                <a16:creationId xmlns:a16="http://schemas.microsoft.com/office/drawing/2014/main" id="{91591093-C54A-4176-9772-F493A770F89F}"/>
              </a:ext>
            </a:extLst>
          </p:cNvPr>
          <p:cNvCxnSpPr>
            <a:cxnSpLocks/>
            <a:stCxn id="32" idx="0"/>
            <a:endCxn id="5" idx="2"/>
          </p:cNvCxnSpPr>
          <p:nvPr/>
        </p:nvCxnSpPr>
        <p:spPr>
          <a:xfrm flipV="1">
            <a:off x="9409886" y="2252675"/>
            <a:ext cx="81777" cy="1757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ABF0B6-1F3E-4C41-84DD-8FE22F5C1115}"/>
              </a:ext>
            </a:extLst>
          </p:cNvPr>
          <p:cNvCxnSpPr>
            <a:cxnSpLocks/>
            <a:endCxn id="3" idx="1"/>
          </p:cNvCxnSpPr>
          <p:nvPr/>
        </p:nvCxnSpPr>
        <p:spPr>
          <a:xfrm flipV="1">
            <a:off x="5182621" y="1034266"/>
            <a:ext cx="2370035" cy="1672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4F01C7F-3532-49A5-BD46-AF3E9471ACA9}"/>
              </a:ext>
            </a:extLst>
          </p:cNvPr>
          <p:cNvSpPr txBox="1"/>
          <p:nvPr/>
        </p:nvSpPr>
        <p:spPr>
          <a:xfrm>
            <a:off x="250248" y="958975"/>
            <a:ext cx="5375061" cy="338554"/>
          </a:xfrm>
          <a:prstGeom prst="rect">
            <a:avLst/>
          </a:prstGeom>
          <a:noFill/>
        </p:spPr>
        <p:txBody>
          <a:bodyPr wrap="none" rtlCol="0">
            <a:spAutoFit/>
          </a:bodyPr>
          <a:lstStyle/>
          <a:p>
            <a:r>
              <a:rPr lang="en-US" sz="1600" dirty="0"/>
              <a:t>Injects the View and Model into the Controller – </a:t>
            </a:r>
            <a:r>
              <a:rPr lang="en-US" sz="1600" dirty="0" err="1"/>
              <a:t>Program.cs</a:t>
            </a:r>
            <a:endParaRPr lang="en-NZ" sz="1600" dirty="0"/>
          </a:p>
        </p:txBody>
      </p:sp>
      <p:cxnSp>
        <p:nvCxnSpPr>
          <p:cNvPr id="29" name="Straight Arrow Connector 28">
            <a:extLst>
              <a:ext uri="{FF2B5EF4-FFF2-40B4-BE49-F238E27FC236}">
                <a16:creationId xmlns:a16="http://schemas.microsoft.com/office/drawing/2014/main" id="{A61B3F07-A27D-488E-B5A3-62606EF3B1E1}"/>
              </a:ext>
            </a:extLst>
          </p:cNvPr>
          <p:cNvCxnSpPr>
            <a:cxnSpLocks/>
          </p:cNvCxnSpPr>
          <p:nvPr/>
        </p:nvCxnSpPr>
        <p:spPr>
          <a:xfrm flipH="1">
            <a:off x="4731142" y="2155263"/>
            <a:ext cx="236560" cy="18349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DB77743-F328-4805-BF41-EBB85B6EC8C4}"/>
              </a:ext>
            </a:extLst>
          </p:cNvPr>
          <p:cNvSpPr txBox="1"/>
          <p:nvPr/>
        </p:nvSpPr>
        <p:spPr>
          <a:xfrm>
            <a:off x="8035759" y="4010322"/>
            <a:ext cx="2748253" cy="338554"/>
          </a:xfrm>
          <a:prstGeom prst="rect">
            <a:avLst/>
          </a:prstGeom>
          <a:noFill/>
        </p:spPr>
        <p:txBody>
          <a:bodyPr wrap="none" rtlCol="0">
            <a:spAutoFit/>
          </a:bodyPr>
          <a:lstStyle/>
          <a:p>
            <a:r>
              <a:rPr lang="en-US" sz="1600" dirty="0"/>
              <a:t>View – </a:t>
            </a:r>
            <a:r>
              <a:rPr lang="en-US" sz="1600" dirty="0" err="1"/>
              <a:t>LevelDesignerForm.cs</a:t>
            </a:r>
            <a:endParaRPr lang="en-NZ" sz="1600" dirty="0"/>
          </a:p>
        </p:txBody>
      </p:sp>
      <p:cxnSp>
        <p:nvCxnSpPr>
          <p:cNvPr id="38" name="Straight Arrow Connector 37">
            <a:extLst>
              <a:ext uri="{FF2B5EF4-FFF2-40B4-BE49-F238E27FC236}">
                <a16:creationId xmlns:a16="http://schemas.microsoft.com/office/drawing/2014/main" id="{965B2C56-6991-4ED5-9EF1-CBD22FA74B54}"/>
              </a:ext>
            </a:extLst>
          </p:cNvPr>
          <p:cNvCxnSpPr>
            <a:cxnSpLocks/>
          </p:cNvCxnSpPr>
          <p:nvPr/>
        </p:nvCxnSpPr>
        <p:spPr>
          <a:xfrm flipH="1">
            <a:off x="5175196" y="2313295"/>
            <a:ext cx="3689069" cy="1992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FC44A32-D51B-47AC-984D-CFD6E540379C}"/>
              </a:ext>
            </a:extLst>
          </p:cNvPr>
          <p:cNvSpPr txBox="1"/>
          <p:nvPr/>
        </p:nvSpPr>
        <p:spPr>
          <a:xfrm>
            <a:off x="9491662" y="2954612"/>
            <a:ext cx="564578" cy="307777"/>
          </a:xfrm>
          <a:prstGeom prst="rect">
            <a:avLst/>
          </a:prstGeom>
          <a:noFill/>
        </p:spPr>
        <p:txBody>
          <a:bodyPr wrap="none" rtlCol="0">
            <a:spAutoFit/>
          </a:bodyPr>
          <a:lstStyle/>
          <a:p>
            <a:r>
              <a:rPr lang="en-US" sz="1400" b="1" dirty="0"/>
              <a:t>Uses</a:t>
            </a:r>
            <a:endParaRPr lang="en-NZ" sz="1400" b="1" dirty="0"/>
          </a:p>
        </p:txBody>
      </p:sp>
      <p:sp>
        <p:nvSpPr>
          <p:cNvPr id="50" name="TextBox 49">
            <a:extLst>
              <a:ext uri="{FF2B5EF4-FFF2-40B4-BE49-F238E27FC236}">
                <a16:creationId xmlns:a16="http://schemas.microsoft.com/office/drawing/2014/main" id="{F668E7DF-7F6C-4084-BD7D-B932317A0D72}"/>
              </a:ext>
            </a:extLst>
          </p:cNvPr>
          <p:cNvSpPr txBox="1"/>
          <p:nvPr/>
        </p:nvSpPr>
        <p:spPr>
          <a:xfrm rot="19869800">
            <a:off x="6598673" y="3171860"/>
            <a:ext cx="1376274" cy="307777"/>
          </a:xfrm>
          <a:prstGeom prst="rect">
            <a:avLst/>
          </a:prstGeom>
          <a:noFill/>
        </p:spPr>
        <p:txBody>
          <a:bodyPr wrap="none" rtlCol="0">
            <a:spAutoFit/>
          </a:bodyPr>
          <a:lstStyle/>
          <a:p>
            <a:r>
              <a:rPr lang="en-US" sz="1400" b="1" dirty="0"/>
              <a:t>Invokes action</a:t>
            </a:r>
            <a:endParaRPr lang="en-NZ" sz="1400" b="1" dirty="0"/>
          </a:p>
        </p:txBody>
      </p:sp>
      <p:cxnSp>
        <p:nvCxnSpPr>
          <p:cNvPr id="51" name="Straight Arrow Connector 50">
            <a:extLst>
              <a:ext uri="{FF2B5EF4-FFF2-40B4-BE49-F238E27FC236}">
                <a16:creationId xmlns:a16="http://schemas.microsoft.com/office/drawing/2014/main" id="{36463947-59D3-469E-9251-67FD41A6290C}"/>
              </a:ext>
            </a:extLst>
          </p:cNvPr>
          <p:cNvCxnSpPr>
            <a:cxnSpLocks/>
          </p:cNvCxnSpPr>
          <p:nvPr/>
        </p:nvCxnSpPr>
        <p:spPr>
          <a:xfrm flipH="1">
            <a:off x="5243424" y="1146133"/>
            <a:ext cx="2866124" cy="21428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46DE60E-D76C-4404-8C46-2D7C7915D2DC}"/>
              </a:ext>
            </a:extLst>
          </p:cNvPr>
          <p:cNvSpPr txBox="1"/>
          <p:nvPr/>
        </p:nvSpPr>
        <p:spPr>
          <a:xfrm rot="19287913">
            <a:off x="6293792" y="1864983"/>
            <a:ext cx="822661" cy="307777"/>
          </a:xfrm>
          <a:prstGeom prst="rect">
            <a:avLst/>
          </a:prstGeom>
          <a:noFill/>
        </p:spPr>
        <p:txBody>
          <a:bodyPr wrap="none" rtlCol="0">
            <a:spAutoFit/>
          </a:bodyPr>
          <a:lstStyle/>
          <a:p>
            <a:r>
              <a:rPr lang="en-US" sz="1400" b="1" dirty="0"/>
              <a:t>Notifies</a:t>
            </a:r>
            <a:endParaRPr lang="en-NZ" sz="1400" b="1" dirty="0"/>
          </a:p>
        </p:txBody>
      </p:sp>
    </p:spTree>
    <p:extLst>
      <p:ext uri="{BB962C8B-B14F-4D97-AF65-F5344CB8AC3E}">
        <p14:creationId xmlns:p14="http://schemas.microsoft.com/office/powerpoint/2010/main" val="348438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4F67-E4FA-4EC2-9350-23C2E981B8B6}"/>
              </a:ext>
            </a:extLst>
          </p:cNvPr>
          <p:cNvSpPr>
            <a:spLocks noGrp="1"/>
          </p:cNvSpPr>
          <p:nvPr>
            <p:ph type="title"/>
          </p:nvPr>
        </p:nvSpPr>
        <p:spPr/>
        <p:txBody>
          <a:bodyPr/>
          <a:lstStyle/>
          <a:p>
            <a:r>
              <a:rPr lang="en-US" dirty="0"/>
              <a:t>Evaluation of approach/Improvements</a:t>
            </a:r>
            <a:endParaRPr lang="en-NZ" dirty="0"/>
          </a:p>
        </p:txBody>
      </p:sp>
      <p:sp>
        <p:nvSpPr>
          <p:cNvPr id="3" name="Content Placeholder 2">
            <a:extLst>
              <a:ext uri="{FF2B5EF4-FFF2-40B4-BE49-F238E27FC236}">
                <a16:creationId xmlns:a16="http://schemas.microsoft.com/office/drawing/2014/main" id="{4C65D02E-AFE3-41B4-BFB8-DC93EAEB365D}"/>
              </a:ext>
            </a:extLst>
          </p:cNvPr>
          <p:cNvSpPr>
            <a:spLocks noGrp="1"/>
          </p:cNvSpPr>
          <p:nvPr>
            <p:ph idx="1"/>
          </p:nvPr>
        </p:nvSpPr>
        <p:spPr/>
        <p:txBody>
          <a:bodyPr/>
          <a:lstStyle/>
          <a:p>
            <a:r>
              <a:rPr lang="en-NZ" dirty="0"/>
              <a:t>The MVC approach separates the responsibilities of interacting with the user, modifying data, and passing information around. For Example, The </a:t>
            </a:r>
            <a:r>
              <a:rPr lang="en-NZ" dirty="0" err="1"/>
              <a:t>LevelDesignController</a:t>
            </a:r>
            <a:r>
              <a:rPr lang="en-NZ" dirty="0"/>
              <a:t> modifies the model (Level Designer) with the data that was retrieved from the view (</a:t>
            </a:r>
            <a:r>
              <a:rPr lang="en-NZ" dirty="0" err="1"/>
              <a:t>LevelDesignView</a:t>
            </a:r>
            <a:r>
              <a:rPr lang="en-NZ" dirty="0"/>
              <a:t>). Which then passes new information notified by the model to the view.</a:t>
            </a:r>
          </a:p>
          <a:p>
            <a:r>
              <a:rPr lang="en-NZ" dirty="0"/>
              <a:t>It was simple to understand and implement when drawing out the class diagram and then coding the system based on the design.   </a:t>
            </a:r>
          </a:p>
        </p:txBody>
      </p:sp>
    </p:spTree>
    <p:extLst>
      <p:ext uri="{BB962C8B-B14F-4D97-AF65-F5344CB8AC3E}">
        <p14:creationId xmlns:p14="http://schemas.microsoft.com/office/powerpoint/2010/main" val="258205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DESIGN Programs</a:t>
            </a:r>
          </a:p>
        </p:txBody>
      </p:sp>
      <p:sp>
        <p:nvSpPr>
          <p:cNvPr id="3" name="Content Placeholder 2"/>
          <p:cNvSpPr>
            <a:spLocks noGrp="1"/>
          </p:cNvSpPr>
          <p:nvPr>
            <p:ph idx="1"/>
          </p:nvPr>
        </p:nvSpPr>
        <p:spPr>
          <a:xfrm>
            <a:off x="1148442" y="1550967"/>
            <a:ext cx="10624457" cy="4114800"/>
          </a:xfrm>
        </p:spPr>
        <p:txBody>
          <a:bodyPr>
            <a:normAutofit/>
          </a:bodyPr>
          <a:lstStyle/>
          <a:p>
            <a:pPr marL="45720" indent="0">
              <a:buNone/>
            </a:pPr>
            <a:r>
              <a:rPr lang="en-NZ" b="1" dirty="0"/>
              <a:t>Wireframes</a:t>
            </a:r>
          </a:p>
          <a:p>
            <a:pPr marL="45720" indent="0">
              <a:buNone/>
            </a:pPr>
            <a:r>
              <a:rPr lang="en-NZ" dirty="0"/>
              <a:t>As you can see in the picture below, a wireframe is a </a:t>
            </a:r>
            <a:r>
              <a:rPr lang="en-NZ" b="1" dirty="0"/>
              <a:t>low-fidelity, simplified outline</a:t>
            </a:r>
            <a:r>
              <a:rPr lang="en-NZ" dirty="0"/>
              <a:t> of your product. You can usually recognize them by their distinctive block layouts, use of lines to represent text, and “✕” squares indicating placeholders for future images.</a:t>
            </a:r>
          </a:p>
          <a:p>
            <a:endParaRPr lang="en-NZ" dirty="0"/>
          </a:p>
          <a:p>
            <a:r>
              <a:rPr lang="en-NZ" dirty="0"/>
              <a:t>Reference:</a:t>
            </a:r>
          </a:p>
          <a:p>
            <a:pPr lvl="1"/>
            <a:r>
              <a:rPr lang="en-NZ" dirty="0"/>
              <a:t>https://www.uxpin.com/studio/ui-design/what-is-a-wireframe-designing-your-ux-backbone/</a:t>
            </a:r>
          </a:p>
        </p:txBody>
      </p:sp>
    </p:spTree>
    <p:extLst>
      <p:ext uri="{BB962C8B-B14F-4D97-AF65-F5344CB8AC3E}">
        <p14:creationId xmlns:p14="http://schemas.microsoft.com/office/powerpoint/2010/main" val="397445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DC126-41B7-4644-AA65-FEAB2040CB28}"/>
              </a:ext>
            </a:extLst>
          </p:cNvPr>
          <p:cNvSpPr>
            <a:spLocks noGrp="1"/>
          </p:cNvSpPr>
          <p:nvPr>
            <p:ph type="title"/>
          </p:nvPr>
        </p:nvSpPr>
        <p:spPr>
          <a:xfrm>
            <a:off x="1295400" y="381000"/>
            <a:ext cx="9601200" cy="889000"/>
          </a:xfrm>
        </p:spPr>
        <p:txBody>
          <a:bodyPr/>
          <a:lstStyle/>
          <a:p>
            <a:r>
              <a:rPr lang="en-US" dirty="0"/>
              <a:t>Examples</a:t>
            </a:r>
            <a:endParaRPr lang="en-NZ" dirty="0"/>
          </a:p>
        </p:txBody>
      </p:sp>
      <p:sp>
        <p:nvSpPr>
          <p:cNvPr id="4" name="Content Placeholder 3">
            <a:extLst>
              <a:ext uri="{FF2B5EF4-FFF2-40B4-BE49-F238E27FC236}">
                <a16:creationId xmlns:a16="http://schemas.microsoft.com/office/drawing/2014/main" id="{9915D872-D9CB-4988-812F-8C2C41B0A276}"/>
              </a:ext>
            </a:extLst>
          </p:cNvPr>
          <p:cNvSpPr txBox="1">
            <a:spLocks noGrp="1"/>
          </p:cNvSpPr>
          <p:nvPr>
            <p:ph idx="1"/>
          </p:nvPr>
        </p:nvSpPr>
        <p:spPr>
          <a:xfrm>
            <a:off x="1193800" y="1270000"/>
            <a:ext cx="9601200" cy="646331"/>
          </a:xfrm>
          <a:prstGeom prst="rect">
            <a:avLst/>
          </a:prstGeom>
          <a:noFill/>
        </p:spPr>
        <p:txBody>
          <a:bodyPr wrap="square" rtlCol="0">
            <a:spAutoFit/>
          </a:bodyPr>
          <a:lstStyle/>
          <a:p>
            <a:pPr marL="45720" indent="0">
              <a:buNone/>
            </a:pPr>
            <a:r>
              <a:rPr lang="en-NZ" dirty="0"/>
              <a:t>Here are two wireframes designed to be a VIEW for the Sokoban Game Dialog and Level Designer Dialog:</a:t>
            </a:r>
          </a:p>
        </p:txBody>
      </p:sp>
      <p:pic>
        <p:nvPicPr>
          <p:cNvPr id="6" name="Picture 5">
            <a:extLst>
              <a:ext uri="{FF2B5EF4-FFF2-40B4-BE49-F238E27FC236}">
                <a16:creationId xmlns:a16="http://schemas.microsoft.com/office/drawing/2014/main" id="{B1459BF8-5EB9-4791-AF1B-26F44B4FB9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175" y="1916330"/>
            <a:ext cx="5341825" cy="4560669"/>
          </a:xfrm>
          <a:prstGeom prst="rect">
            <a:avLst/>
          </a:prstGeom>
        </p:spPr>
      </p:pic>
      <p:pic>
        <p:nvPicPr>
          <p:cNvPr id="8" name="Picture 7">
            <a:extLst>
              <a:ext uri="{FF2B5EF4-FFF2-40B4-BE49-F238E27FC236}">
                <a16:creationId xmlns:a16="http://schemas.microsoft.com/office/drawing/2014/main" id="{911AAA63-E1E7-43EA-9138-81EE6B72BE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5625" y="1770965"/>
            <a:ext cx="4786203" cy="4851400"/>
          </a:xfrm>
          <a:prstGeom prst="rect">
            <a:avLst/>
          </a:prstGeom>
        </p:spPr>
      </p:pic>
    </p:spTree>
    <p:extLst>
      <p:ext uri="{BB962C8B-B14F-4D97-AF65-F5344CB8AC3E}">
        <p14:creationId xmlns:p14="http://schemas.microsoft.com/office/powerpoint/2010/main" val="97708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DBA9-4DFD-4B00-B183-9B967B3BFE14}"/>
              </a:ext>
            </a:extLst>
          </p:cNvPr>
          <p:cNvSpPr>
            <a:spLocks noGrp="1"/>
          </p:cNvSpPr>
          <p:nvPr>
            <p:ph type="title"/>
          </p:nvPr>
        </p:nvSpPr>
        <p:spPr>
          <a:xfrm>
            <a:off x="1110012" y="384768"/>
            <a:ext cx="9895114" cy="590813"/>
          </a:xfrm>
        </p:spPr>
        <p:txBody>
          <a:bodyPr>
            <a:normAutofit fontScale="90000"/>
          </a:bodyPr>
          <a:lstStyle/>
          <a:p>
            <a:pPr marL="45720" lvl="0"/>
            <a:r>
              <a:rPr lang="en-NZ" dirty="0"/>
              <a:t>4. Save and load ‘works’ (as in it passes to a Filer)</a:t>
            </a:r>
          </a:p>
        </p:txBody>
      </p:sp>
      <p:pic>
        <p:nvPicPr>
          <p:cNvPr id="4" name="Picture 3">
            <a:extLst>
              <a:ext uri="{FF2B5EF4-FFF2-40B4-BE49-F238E27FC236}">
                <a16:creationId xmlns:a16="http://schemas.microsoft.com/office/drawing/2014/main" id="{AAA72139-6934-4358-9A04-7613BD3E9474}"/>
              </a:ext>
            </a:extLst>
          </p:cNvPr>
          <p:cNvPicPr>
            <a:picLocks noChangeAspect="1"/>
          </p:cNvPicPr>
          <p:nvPr/>
        </p:nvPicPr>
        <p:blipFill>
          <a:blip r:embed="rId3"/>
          <a:stretch>
            <a:fillRect/>
          </a:stretch>
        </p:blipFill>
        <p:spPr>
          <a:xfrm>
            <a:off x="2050885" y="1872343"/>
            <a:ext cx="3437882" cy="2145346"/>
          </a:xfrm>
          <a:prstGeom prst="rect">
            <a:avLst/>
          </a:prstGeom>
        </p:spPr>
      </p:pic>
      <p:pic>
        <p:nvPicPr>
          <p:cNvPr id="5" name="Picture 4">
            <a:extLst>
              <a:ext uri="{FF2B5EF4-FFF2-40B4-BE49-F238E27FC236}">
                <a16:creationId xmlns:a16="http://schemas.microsoft.com/office/drawing/2014/main" id="{82F8734C-A50A-4C53-9BB8-3430F3420FFF}"/>
              </a:ext>
            </a:extLst>
          </p:cNvPr>
          <p:cNvPicPr>
            <a:picLocks noChangeAspect="1"/>
          </p:cNvPicPr>
          <p:nvPr/>
        </p:nvPicPr>
        <p:blipFill>
          <a:blip r:embed="rId4"/>
          <a:stretch>
            <a:fillRect/>
          </a:stretch>
        </p:blipFill>
        <p:spPr>
          <a:xfrm>
            <a:off x="782514" y="2098565"/>
            <a:ext cx="1025771" cy="1215409"/>
          </a:xfrm>
          <a:prstGeom prst="rect">
            <a:avLst/>
          </a:prstGeom>
        </p:spPr>
      </p:pic>
      <p:sp>
        <p:nvSpPr>
          <p:cNvPr id="6" name="Rectangle 5">
            <a:extLst>
              <a:ext uri="{FF2B5EF4-FFF2-40B4-BE49-F238E27FC236}">
                <a16:creationId xmlns:a16="http://schemas.microsoft.com/office/drawing/2014/main" id="{54F1141E-F4FD-46B1-97A7-C0952FD9D995}"/>
              </a:ext>
            </a:extLst>
          </p:cNvPr>
          <p:cNvSpPr/>
          <p:nvPr/>
        </p:nvSpPr>
        <p:spPr>
          <a:xfrm>
            <a:off x="827086" y="2264231"/>
            <a:ext cx="849314" cy="2198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56783552-0198-480C-9A03-EC518AEA04F3}"/>
              </a:ext>
            </a:extLst>
          </p:cNvPr>
          <p:cNvPicPr>
            <a:picLocks noChangeAspect="1"/>
          </p:cNvPicPr>
          <p:nvPr/>
        </p:nvPicPr>
        <p:blipFill rotWithShape="1">
          <a:blip r:embed="rId5"/>
          <a:srcRect b="40720"/>
          <a:stretch/>
        </p:blipFill>
        <p:spPr>
          <a:xfrm>
            <a:off x="243023" y="4520277"/>
            <a:ext cx="4572228" cy="1405040"/>
          </a:xfrm>
          <a:prstGeom prst="rect">
            <a:avLst/>
          </a:prstGeom>
        </p:spPr>
      </p:pic>
      <p:sp>
        <p:nvSpPr>
          <p:cNvPr id="8" name="TextBox 7">
            <a:extLst>
              <a:ext uri="{FF2B5EF4-FFF2-40B4-BE49-F238E27FC236}">
                <a16:creationId xmlns:a16="http://schemas.microsoft.com/office/drawing/2014/main" id="{E107F67E-99E6-4DC6-ABD8-710BE281ADB6}"/>
              </a:ext>
            </a:extLst>
          </p:cNvPr>
          <p:cNvSpPr txBox="1"/>
          <p:nvPr/>
        </p:nvSpPr>
        <p:spPr>
          <a:xfrm>
            <a:off x="782514" y="985134"/>
            <a:ext cx="10856914" cy="646331"/>
          </a:xfrm>
          <a:prstGeom prst="rect">
            <a:avLst/>
          </a:prstGeom>
          <a:noFill/>
        </p:spPr>
        <p:txBody>
          <a:bodyPr wrap="square" rtlCol="0">
            <a:spAutoFit/>
          </a:bodyPr>
          <a:lstStyle/>
          <a:p>
            <a:r>
              <a:rPr lang="en-US" dirty="0"/>
              <a:t>LOAD: When Load Level button is clicked, it opens the </a:t>
            </a:r>
            <a:r>
              <a:rPr lang="en-US" dirty="0" err="1"/>
              <a:t>openFile</a:t>
            </a:r>
            <a:r>
              <a:rPr lang="en-US" dirty="0"/>
              <a:t> dialog which allows a user to select which txt file to load. When user clicks Open button, </a:t>
            </a:r>
            <a:r>
              <a:rPr lang="en-US" dirty="0" err="1"/>
              <a:t>openFile</a:t>
            </a:r>
            <a:r>
              <a:rPr lang="en-US" dirty="0"/>
              <a:t> dialog closes and map from selected txt file is displayed.</a:t>
            </a:r>
            <a:endParaRPr lang="en-NZ" dirty="0"/>
          </a:p>
        </p:txBody>
      </p:sp>
      <p:pic>
        <p:nvPicPr>
          <p:cNvPr id="9" name="Picture 8">
            <a:extLst>
              <a:ext uri="{FF2B5EF4-FFF2-40B4-BE49-F238E27FC236}">
                <a16:creationId xmlns:a16="http://schemas.microsoft.com/office/drawing/2014/main" id="{50522981-44FA-4FA6-963C-1AC386EB1D2E}"/>
              </a:ext>
            </a:extLst>
          </p:cNvPr>
          <p:cNvPicPr>
            <a:picLocks noChangeAspect="1"/>
          </p:cNvPicPr>
          <p:nvPr/>
        </p:nvPicPr>
        <p:blipFill>
          <a:blip r:embed="rId6"/>
          <a:stretch>
            <a:fillRect/>
          </a:stretch>
        </p:blipFill>
        <p:spPr>
          <a:xfrm>
            <a:off x="5462001" y="4440268"/>
            <a:ext cx="2193295" cy="1499120"/>
          </a:xfrm>
          <a:prstGeom prst="rect">
            <a:avLst/>
          </a:prstGeom>
        </p:spPr>
      </p:pic>
      <p:pic>
        <p:nvPicPr>
          <p:cNvPr id="10" name="Picture 9">
            <a:extLst>
              <a:ext uri="{FF2B5EF4-FFF2-40B4-BE49-F238E27FC236}">
                <a16:creationId xmlns:a16="http://schemas.microsoft.com/office/drawing/2014/main" id="{5E19472F-66AC-4107-AD2E-38EB39DA7D06}"/>
              </a:ext>
            </a:extLst>
          </p:cNvPr>
          <p:cNvPicPr>
            <a:picLocks noChangeAspect="1"/>
          </p:cNvPicPr>
          <p:nvPr/>
        </p:nvPicPr>
        <p:blipFill>
          <a:blip r:embed="rId7"/>
          <a:stretch>
            <a:fillRect/>
          </a:stretch>
        </p:blipFill>
        <p:spPr>
          <a:xfrm>
            <a:off x="8939795" y="2264231"/>
            <a:ext cx="2469691" cy="2301303"/>
          </a:xfrm>
          <a:prstGeom prst="rect">
            <a:avLst/>
          </a:prstGeom>
        </p:spPr>
      </p:pic>
      <p:pic>
        <p:nvPicPr>
          <p:cNvPr id="11" name="Picture 10">
            <a:extLst>
              <a:ext uri="{FF2B5EF4-FFF2-40B4-BE49-F238E27FC236}">
                <a16:creationId xmlns:a16="http://schemas.microsoft.com/office/drawing/2014/main" id="{B7608337-5062-4761-80DE-EB215627A6DA}"/>
              </a:ext>
            </a:extLst>
          </p:cNvPr>
          <p:cNvPicPr>
            <a:picLocks noChangeAspect="1"/>
          </p:cNvPicPr>
          <p:nvPr/>
        </p:nvPicPr>
        <p:blipFill rotWithShape="1">
          <a:blip r:embed="rId8"/>
          <a:srcRect b="41073"/>
          <a:stretch/>
        </p:blipFill>
        <p:spPr>
          <a:xfrm>
            <a:off x="8768824" y="4866434"/>
            <a:ext cx="3180153" cy="1095000"/>
          </a:xfrm>
          <a:prstGeom prst="rect">
            <a:avLst/>
          </a:prstGeom>
        </p:spPr>
      </p:pic>
      <p:pic>
        <p:nvPicPr>
          <p:cNvPr id="12" name="Picture 11">
            <a:extLst>
              <a:ext uri="{FF2B5EF4-FFF2-40B4-BE49-F238E27FC236}">
                <a16:creationId xmlns:a16="http://schemas.microsoft.com/office/drawing/2014/main" id="{B5F202AB-9FC3-4375-B096-E5C79FF73939}"/>
              </a:ext>
            </a:extLst>
          </p:cNvPr>
          <p:cNvPicPr>
            <a:picLocks noChangeAspect="1"/>
          </p:cNvPicPr>
          <p:nvPr/>
        </p:nvPicPr>
        <p:blipFill>
          <a:blip r:embed="rId9"/>
          <a:stretch>
            <a:fillRect/>
          </a:stretch>
        </p:blipFill>
        <p:spPr>
          <a:xfrm>
            <a:off x="5817692" y="2019369"/>
            <a:ext cx="1975487" cy="2001209"/>
          </a:xfrm>
          <a:prstGeom prst="rect">
            <a:avLst/>
          </a:prstGeom>
        </p:spPr>
      </p:pic>
      <p:cxnSp>
        <p:nvCxnSpPr>
          <p:cNvPr id="14" name="Straight Arrow Connector 13">
            <a:extLst>
              <a:ext uri="{FF2B5EF4-FFF2-40B4-BE49-F238E27FC236}">
                <a16:creationId xmlns:a16="http://schemas.microsoft.com/office/drawing/2014/main" id="{96438EB3-ABB0-4F6A-8092-94CC38B12453}"/>
              </a:ext>
            </a:extLst>
          </p:cNvPr>
          <p:cNvCxnSpPr>
            <a:cxnSpLocks/>
            <a:stCxn id="6" idx="3"/>
          </p:cNvCxnSpPr>
          <p:nvPr/>
        </p:nvCxnSpPr>
        <p:spPr>
          <a:xfrm>
            <a:off x="1676400" y="2374176"/>
            <a:ext cx="401252" cy="109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7038D1C-9C24-4616-BC87-944A51B15E88}"/>
              </a:ext>
            </a:extLst>
          </p:cNvPr>
          <p:cNvSpPr/>
          <p:nvPr/>
        </p:nvSpPr>
        <p:spPr>
          <a:xfrm>
            <a:off x="2077652" y="1872343"/>
            <a:ext cx="3384349" cy="2145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7" name="Straight Arrow Connector 16">
            <a:extLst>
              <a:ext uri="{FF2B5EF4-FFF2-40B4-BE49-F238E27FC236}">
                <a16:creationId xmlns:a16="http://schemas.microsoft.com/office/drawing/2014/main" id="{AD7F633B-9437-4515-B1FD-8FA0DA71716E}"/>
              </a:ext>
            </a:extLst>
          </p:cNvPr>
          <p:cNvCxnSpPr>
            <a:cxnSpLocks/>
          </p:cNvCxnSpPr>
          <p:nvPr/>
        </p:nvCxnSpPr>
        <p:spPr>
          <a:xfrm flipV="1">
            <a:off x="4954573" y="3429000"/>
            <a:ext cx="966167" cy="402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6BEC1BD-EE45-4C5B-9B39-58032D5CACCA}"/>
              </a:ext>
            </a:extLst>
          </p:cNvPr>
          <p:cNvSpPr/>
          <p:nvPr/>
        </p:nvSpPr>
        <p:spPr>
          <a:xfrm>
            <a:off x="2865120" y="3245633"/>
            <a:ext cx="415343" cy="183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2" name="Rectangle 21">
            <a:extLst>
              <a:ext uri="{FF2B5EF4-FFF2-40B4-BE49-F238E27FC236}">
                <a16:creationId xmlns:a16="http://schemas.microsoft.com/office/drawing/2014/main" id="{567894F1-A33C-4DC1-9768-874268F80D1F}"/>
              </a:ext>
            </a:extLst>
          </p:cNvPr>
          <p:cNvSpPr/>
          <p:nvPr/>
        </p:nvSpPr>
        <p:spPr>
          <a:xfrm>
            <a:off x="4552428" y="3763461"/>
            <a:ext cx="415343" cy="183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 name="Rectangle 23">
            <a:extLst>
              <a:ext uri="{FF2B5EF4-FFF2-40B4-BE49-F238E27FC236}">
                <a16:creationId xmlns:a16="http://schemas.microsoft.com/office/drawing/2014/main" id="{380BDAF9-DA8D-4E53-8FFD-9AD4BB07F280}"/>
              </a:ext>
            </a:extLst>
          </p:cNvPr>
          <p:cNvSpPr/>
          <p:nvPr/>
        </p:nvSpPr>
        <p:spPr>
          <a:xfrm>
            <a:off x="685354" y="5559881"/>
            <a:ext cx="1943545" cy="1932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 name="Straight Arrow Connector 24">
            <a:extLst>
              <a:ext uri="{FF2B5EF4-FFF2-40B4-BE49-F238E27FC236}">
                <a16:creationId xmlns:a16="http://schemas.microsoft.com/office/drawing/2014/main" id="{3CA8304B-884C-4DC0-86EA-B6485303A989}"/>
              </a:ext>
            </a:extLst>
          </p:cNvPr>
          <p:cNvCxnSpPr>
            <a:cxnSpLocks/>
          </p:cNvCxnSpPr>
          <p:nvPr/>
        </p:nvCxnSpPr>
        <p:spPr>
          <a:xfrm flipV="1">
            <a:off x="2628899" y="5254413"/>
            <a:ext cx="3467101" cy="402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8BD7983-A142-4F15-A104-982899B74915}"/>
              </a:ext>
            </a:extLst>
          </p:cNvPr>
          <p:cNvCxnSpPr>
            <a:cxnSpLocks/>
          </p:cNvCxnSpPr>
          <p:nvPr/>
        </p:nvCxnSpPr>
        <p:spPr>
          <a:xfrm flipV="1">
            <a:off x="7236984" y="3831077"/>
            <a:ext cx="2086251" cy="1423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E6CFD5D-88ED-4C30-89A8-2C0996E71EA3}"/>
              </a:ext>
            </a:extLst>
          </p:cNvPr>
          <p:cNvCxnSpPr>
            <a:cxnSpLocks/>
          </p:cNvCxnSpPr>
          <p:nvPr/>
        </p:nvCxnSpPr>
        <p:spPr>
          <a:xfrm flipH="1">
            <a:off x="9667875" y="3855144"/>
            <a:ext cx="454574" cy="998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A96DA0-FF9A-4600-85CE-8233382DD776}"/>
              </a:ext>
            </a:extLst>
          </p:cNvPr>
          <p:cNvSpPr txBox="1"/>
          <p:nvPr/>
        </p:nvSpPr>
        <p:spPr>
          <a:xfrm>
            <a:off x="241513" y="4162775"/>
            <a:ext cx="2869773" cy="338554"/>
          </a:xfrm>
          <a:prstGeom prst="rect">
            <a:avLst/>
          </a:prstGeom>
          <a:noFill/>
        </p:spPr>
        <p:txBody>
          <a:bodyPr wrap="square" rtlCol="0">
            <a:spAutoFit/>
          </a:bodyPr>
          <a:lstStyle/>
          <a:p>
            <a:r>
              <a:rPr lang="en-US" sz="1600" dirty="0"/>
              <a:t>From </a:t>
            </a:r>
            <a:r>
              <a:rPr lang="en-US" sz="1600" dirty="0" err="1"/>
              <a:t>GameBoardForm.cs</a:t>
            </a:r>
            <a:r>
              <a:rPr lang="en-US" sz="1600" dirty="0"/>
              <a:t>:</a:t>
            </a:r>
            <a:endParaRPr lang="en-NZ" sz="1600" dirty="0"/>
          </a:p>
        </p:txBody>
      </p:sp>
      <p:sp>
        <p:nvSpPr>
          <p:cNvPr id="23" name="TextBox 22">
            <a:extLst>
              <a:ext uri="{FF2B5EF4-FFF2-40B4-BE49-F238E27FC236}">
                <a16:creationId xmlns:a16="http://schemas.microsoft.com/office/drawing/2014/main" id="{7A856D7F-1A99-4D43-AFF9-60030F51505D}"/>
              </a:ext>
            </a:extLst>
          </p:cNvPr>
          <p:cNvSpPr txBox="1"/>
          <p:nvPr/>
        </p:nvSpPr>
        <p:spPr>
          <a:xfrm>
            <a:off x="5360376" y="4126775"/>
            <a:ext cx="2869773" cy="338554"/>
          </a:xfrm>
          <a:prstGeom prst="rect">
            <a:avLst/>
          </a:prstGeom>
          <a:noFill/>
        </p:spPr>
        <p:txBody>
          <a:bodyPr wrap="square" rtlCol="0">
            <a:spAutoFit/>
          </a:bodyPr>
          <a:lstStyle/>
          <a:p>
            <a:r>
              <a:rPr lang="en-US" sz="1600" dirty="0"/>
              <a:t>From </a:t>
            </a:r>
            <a:r>
              <a:rPr lang="en-US" sz="1600" dirty="0" err="1"/>
              <a:t>GameController.cs</a:t>
            </a:r>
            <a:r>
              <a:rPr lang="en-US" sz="1600" dirty="0"/>
              <a:t>:</a:t>
            </a:r>
            <a:endParaRPr lang="en-NZ" sz="1600" dirty="0"/>
          </a:p>
        </p:txBody>
      </p:sp>
      <p:sp>
        <p:nvSpPr>
          <p:cNvPr id="26" name="TextBox 25">
            <a:extLst>
              <a:ext uri="{FF2B5EF4-FFF2-40B4-BE49-F238E27FC236}">
                <a16:creationId xmlns:a16="http://schemas.microsoft.com/office/drawing/2014/main" id="{FC6E38F2-E1CE-408D-A3AF-D36A44E0B831}"/>
              </a:ext>
            </a:extLst>
          </p:cNvPr>
          <p:cNvSpPr txBox="1"/>
          <p:nvPr/>
        </p:nvSpPr>
        <p:spPr>
          <a:xfrm>
            <a:off x="8924013" y="1879972"/>
            <a:ext cx="2869773" cy="338554"/>
          </a:xfrm>
          <a:prstGeom prst="rect">
            <a:avLst/>
          </a:prstGeom>
          <a:noFill/>
        </p:spPr>
        <p:txBody>
          <a:bodyPr wrap="square" rtlCol="0">
            <a:spAutoFit/>
          </a:bodyPr>
          <a:lstStyle/>
          <a:p>
            <a:r>
              <a:rPr lang="en-US" sz="1600" dirty="0"/>
              <a:t>From </a:t>
            </a:r>
            <a:r>
              <a:rPr lang="en-US" sz="1600" dirty="0" err="1"/>
              <a:t>Game.cs</a:t>
            </a:r>
            <a:r>
              <a:rPr lang="en-US" sz="1600" dirty="0"/>
              <a:t>:</a:t>
            </a:r>
            <a:endParaRPr lang="en-NZ" sz="1600" dirty="0"/>
          </a:p>
        </p:txBody>
      </p:sp>
      <p:sp>
        <p:nvSpPr>
          <p:cNvPr id="27" name="TextBox 26">
            <a:extLst>
              <a:ext uri="{FF2B5EF4-FFF2-40B4-BE49-F238E27FC236}">
                <a16:creationId xmlns:a16="http://schemas.microsoft.com/office/drawing/2014/main" id="{3F537C9C-D5BA-4394-844D-8EDA306BCAAF}"/>
              </a:ext>
            </a:extLst>
          </p:cNvPr>
          <p:cNvSpPr txBox="1"/>
          <p:nvPr/>
        </p:nvSpPr>
        <p:spPr>
          <a:xfrm>
            <a:off x="9788850" y="4521472"/>
            <a:ext cx="2869773" cy="338554"/>
          </a:xfrm>
          <a:prstGeom prst="rect">
            <a:avLst/>
          </a:prstGeom>
          <a:noFill/>
        </p:spPr>
        <p:txBody>
          <a:bodyPr wrap="square" rtlCol="0">
            <a:spAutoFit/>
          </a:bodyPr>
          <a:lstStyle/>
          <a:p>
            <a:r>
              <a:rPr lang="en-US" sz="1600" dirty="0"/>
              <a:t>From </a:t>
            </a:r>
            <a:r>
              <a:rPr lang="en-US" sz="1600" dirty="0" err="1"/>
              <a:t>GameFiler.cs</a:t>
            </a:r>
            <a:r>
              <a:rPr lang="en-US" sz="1600" dirty="0"/>
              <a:t>:</a:t>
            </a:r>
            <a:endParaRPr lang="en-NZ" sz="1600" dirty="0"/>
          </a:p>
        </p:txBody>
      </p:sp>
    </p:spTree>
    <p:extLst>
      <p:ext uri="{BB962C8B-B14F-4D97-AF65-F5344CB8AC3E}">
        <p14:creationId xmlns:p14="http://schemas.microsoft.com/office/powerpoint/2010/main" val="84428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055E-27C4-4432-8420-77DADA031280}"/>
              </a:ext>
            </a:extLst>
          </p:cNvPr>
          <p:cNvSpPr>
            <a:spLocks noGrp="1"/>
          </p:cNvSpPr>
          <p:nvPr>
            <p:ph type="title"/>
          </p:nvPr>
        </p:nvSpPr>
        <p:spPr/>
        <p:txBody>
          <a:bodyPr/>
          <a:lstStyle/>
          <a:p>
            <a:r>
              <a:rPr lang="en-NZ" dirty="0"/>
              <a:t>Evaluation/Improvement</a:t>
            </a:r>
          </a:p>
        </p:txBody>
      </p:sp>
      <p:sp>
        <p:nvSpPr>
          <p:cNvPr id="3" name="Content Placeholder 2">
            <a:extLst>
              <a:ext uri="{FF2B5EF4-FFF2-40B4-BE49-F238E27FC236}">
                <a16:creationId xmlns:a16="http://schemas.microsoft.com/office/drawing/2014/main" id="{3A6C1379-504B-48B9-8B02-68D04A31203A}"/>
              </a:ext>
            </a:extLst>
          </p:cNvPr>
          <p:cNvSpPr>
            <a:spLocks noGrp="1"/>
          </p:cNvSpPr>
          <p:nvPr>
            <p:ph idx="1"/>
          </p:nvPr>
        </p:nvSpPr>
        <p:spPr/>
        <p:txBody>
          <a:bodyPr/>
          <a:lstStyle/>
          <a:p>
            <a:r>
              <a:rPr lang="en-NZ" dirty="0"/>
              <a:t>There is enough information in the wireframes to get started on creating the Windows Forms for </a:t>
            </a:r>
            <a:r>
              <a:rPr lang="en-NZ" dirty="0" err="1"/>
              <a:t>LevelDesigner</a:t>
            </a:r>
            <a:r>
              <a:rPr lang="en-NZ" dirty="0"/>
              <a:t> and Game.</a:t>
            </a:r>
          </a:p>
          <a:p>
            <a:r>
              <a:rPr lang="en-NZ" dirty="0"/>
              <a:t>The wireframes do not show enough depth/detail such as when a button is clicked, what does the application display next. E.g. When a user clicks the Load button in </a:t>
            </a:r>
            <a:r>
              <a:rPr lang="en-NZ" dirty="0" err="1"/>
              <a:t>LevelDesigner</a:t>
            </a:r>
            <a:r>
              <a:rPr lang="en-NZ" dirty="0"/>
              <a:t> Form, an </a:t>
            </a:r>
            <a:r>
              <a:rPr lang="en-NZ" dirty="0" err="1"/>
              <a:t>OpenFileDialog</a:t>
            </a:r>
            <a:r>
              <a:rPr lang="en-NZ" dirty="0"/>
              <a:t> form is displayed. There should be more wireframes. </a:t>
            </a:r>
          </a:p>
          <a:p>
            <a:r>
              <a:rPr lang="en-NZ" dirty="0"/>
              <a:t>These wireframes are more static. </a:t>
            </a:r>
          </a:p>
          <a:p>
            <a:r>
              <a:rPr lang="en-NZ" dirty="0"/>
              <a:t>Suggested improvement: Creating wireframes for each button that displays different appearances that a user would actually see. Show the dynamic/interactive side of the application by adding arrows to direct. </a:t>
            </a:r>
          </a:p>
          <a:p>
            <a:endParaRPr lang="en-NZ" dirty="0"/>
          </a:p>
        </p:txBody>
      </p:sp>
    </p:spTree>
    <p:extLst>
      <p:ext uri="{BB962C8B-B14F-4D97-AF65-F5344CB8AC3E}">
        <p14:creationId xmlns:p14="http://schemas.microsoft.com/office/powerpoint/2010/main" val="219938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0145-9CCB-466D-A63C-4382B74C5CE5}"/>
              </a:ext>
            </a:extLst>
          </p:cNvPr>
          <p:cNvSpPr>
            <a:spLocks noGrp="1"/>
          </p:cNvSpPr>
          <p:nvPr>
            <p:ph type="title"/>
          </p:nvPr>
        </p:nvSpPr>
        <p:spPr/>
        <p:txBody>
          <a:bodyPr/>
          <a:lstStyle/>
          <a:p>
            <a:r>
              <a:rPr lang="en-NZ" dirty="0"/>
              <a:t>Alternative Approaches</a:t>
            </a:r>
          </a:p>
        </p:txBody>
      </p:sp>
      <p:sp>
        <p:nvSpPr>
          <p:cNvPr id="3" name="Content Placeholder 2">
            <a:extLst>
              <a:ext uri="{FF2B5EF4-FFF2-40B4-BE49-F238E27FC236}">
                <a16:creationId xmlns:a16="http://schemas.microsoft.com/office/drawing/2014/main" id="{8A72FF9A-7A94-4F80-B4AC-E371795E2947}"/>
              </a:ext>
            </a:extLst>
          </p:cNvPr>
          <p:cNvSpPr>
            <a:spLocks noGrp="1"/>
          </p:cNvSpPr>
          <p:nvPr>
            <p:ph idx="1"/>
          </p:nvPr>
        </p:nvSpPr>
        <p:spPr/>
        <p:txBody>
          <a:bodyPr/>
          <a:lstStyle/>
          <a:p>
            <a:r>
              <a:rPr lang="en-NZ" b="1" dirty="0"/>
              <a:t>Storyboards</a:t>
            </a:r>
            <a:r>
              <a:rPr lang="en-NZ" dirty="0"/>
              <a:t> – “ can strengthen the user experience elements of designs”  </a:t>
            </a:r>
            <a:r>
              <a:rPr lang="en-NZ" sz="1600" dirty="0">
                <a:solidFill>
                  <a:srgbClr val="0070C0"/>
                </a:solidFill>
              </a:rPr>
              <a:t>http://www.iamwire.com/2017/05/storyboarding-software-design-process/153220</a:t>
            </a:r>
          </a:p>
          <a:p>
            <a:r>
              <a:rPr lang="en-NZ" b="1" dirty="0"/>
              <a:t>Priority Guides </a:t>
            </a:r>
            <a:r>
              <a:rPr lang="en-NZ" dirty="0"/>
              <a:t>-  “creating a single deliverable that provides directions for content-focused design” - </a:t>
            </a:r>
            <a:r>
              <a:rPr lang="en-NZ" sz="1600" dirty="0">
                <a:solidFill>
                  <a:srgbClr val="0070C0"/>
                </a:solidFill>
              </a:rPr>
              <a:t>https://www.smashingmagazine.com/2012/05/design-process-responsive-age/</a:t>
            </a:r>
            <a:endParaRPr lang="en-NZ" dirty="0">
              <a:solidFill>
                <a:srgbClr val="0070C0"/>
              </a:solidFill>
            </a:endParaRPr>
          </a:p>
        </p:txBody>
      </p:sp>
    </p:spTree>
    <p:extLst>
      <p:ext uri="{BB962C8B-B14F-4D97-AF65-F5344CB8AC3E}">
        <p14:creationId xmlns:p14="http://schemas.microsoft.com/office/powerpoint/2010/main" val="25100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Design user interfaces which conform to recognised usability criteria</a:t>
            </a:r>
          </a:p>
        </p:txBody>
      </p:sp>
      <p:sp>
        <p:nvSpPr>
          <p:cNvPr id="3" name="Content Placeholder 2"/>
          <p:cNvSpPr>
            <a:spLocks noGrp="1"/>
          </p:cNvSpPr>
          <p:nvPr>
            <p:ph idx="1"/>
          </p:nvPr>
        </p:nvSpPr>
        <p:spPr/>
        <p:txBody>
          <a:bodyPr/>
          <a:lstStyle/>
          <a:p>
            <a:pPr marL="45720" indent="0">
              <a:buNone/>
            </a:pPr>
            <a:r>
              <a:rPr lang="en-NZ" b="1" dirty="0"/>
              <a:t>Grouping and Ordering</a:t>
            </a:r>
          </a:p>
          <a:p>
            <a:pPr marL="45720" indent="0">
              <a:buNone/>
            </a:pPr>
            <a:r>
              <a:rPr lang="en-NZ" b="1" dirty="0"/>
              <a:t>Grouped objects </a:t>
            </a:r>
            <a:r>
              <a:rPr lang="en-NZ" dirty="0"/>
              <a:t>should appear together, possibly visually separated from other controls, and controls which have a logical </a:t>
            </a:r>
            <a:r>
              <a:rPr lang="en-NZ" b="1" dirty="0"/>
              <a:t>sequential ordering </a:t>
            </a:r>
            <a:r>
              <a:rPr lang="en-NZ" dirty="0"/>
              <a:t>should appear in that order.</a:t>
            </a:r>
          </a:p>
          <a:p>
            <a:pPr marL="45720" indent="0">
              <a:buNone/>
            </a:pPr>
            <a:endParaRPr lang="en-NZ" dirty="0"/>
          </a:p>
          <a:p>
            <a:pPr marL="45720" indent="0">
              <a:buNone/>
            </a:pPr>
            <a:r>
              <a:rPr lang="en-NZ" dirty="0"/>
              <a:t>References:</a:t>
            </a:r>
          </a:p>
          <a:p>
            <a:pPr marL="45720" indent="0">
              <a:buNone/>
            </a:pPr>
            <a:r>
              <a:rPr lang="en-NZ" dirty="0"/>
              <a:t>https://smartech.gatech.edu/bitstream/handle/1853/3582/94-03.pdf;sequence=1</a:t>
            </a:r>
          </a:p>
        </p:txBody>
      </p:sp>
    </p:spTree>
    <p:extLst>
      <p:ext uri="{BB962C8B-B14F-4D97-AF65-F5344CB8AC3E}">
        <p14:creationId xmlns:p14="http://schemas.microsoft.com/office/powerpoint/2010/main" val="117878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7D57-5E44-410C-891D-C99A0044B0D2}"/>
              </a:ext>
            </a:extLst>
          </p:cNvPr>
          <p:cNvSpPr>
            <a:spLocks noGrp="1"/>
          </p:cNvSpPr>
          <p:nvPr>
            <p:ph type="title"/>
          </p:nvPr>
        </p:nvSpPr>
        <p:spPr>
          <a:xfrm>
            <a:off x="1295400" y="381000"/>
            <a:ext cx="9601200" cy="428573"/>
          </a:xfrm>
        </p:spPr>
        <p:txBody>
          <a:bodyPr>
            <a:normAutofit fontScale="90000"/>
          </a:bodyPr>
          <a:lstStyle/>
          <a:p>
            <a:r>
              <a:rPr lang="en-NZ" sz="2800" dirty="0"/>
              <a:t>Grouping Example</a:t>
            </a:r>
          </a:p>
        </p:txBody>
      </p:sp>
      <p:sp>
        <p:nvSpPr>
          <p:cNvPr id="3" name="Content Placeholder 2">
            <a:extLst>
              <a:ext uri="{FF2B5EF4-FFF2-40B4-BE49-F238E27FC236}">
                <a16:creationId xmlns:a16="http://schemas.microsoft.com/office/drawing/2014/main" id="{6366A34D-D148-4E3C-A7FC-E204095D6D01}"/>
              </a:ext>
            </a:extLst>
          </p:cNvPr>
          <p:cNvSpPr>
            <a:spLocks noGrp="1"/>
          </p:cNvSpPr>
          <p:nvPr>
            <p:ph idx="1"/>
          </p:nvPr>
        </p:nvSpPr>
        <p:spPr>
          <a:xfrm>
            <a:off x="736600" y="797673"/>
            <a:ext cx="10524958" cy="923330"/>
          </a:xfrm>
        </p:spPr>
        <p:txBody>
          <a:bodyPr>
            <a:normAutofit fontScale="92500" lnSpcReduction="10000"/>
          </a:bodyPr>
          <a:lstStyle/>
          <a:p>
            <a:pPr marL="45720" indent="0">
              <a:buNone/>
            </a:pPr>
            <a:r>
              <a:rPr lang="en-NZ" sz="1800" dirty="0"/>
              <a:t>This is a screenshot of the </a:t>
            </a:r>
            <a:r>
              <a:rPr lang="en-NZ" sz="1800" dirty="0" err="1"/>
              <a:t>LevelDesignerForm</a:t>
            </a:r>
            <a:r>
              <a:rPr lang="en-NZ" sz="1800" dirty="0"/>
              <a:t>. By using </a:t>
            </a:r>
            <a:r>
              <a:rPr lang="en-NZ" sz="1800" dirty="0" err="1"/>
              <a:t>groupBoxes</a:t>
            </a:r>
            <a:r>
              <a:rPr lang="en-NZ" sz="1800" dirty="0"/>
              <a:t>, I could group sections of controls(labels and buttons) based on their relevancy and association. E.g. The numeric inputs for width and height are associated with entering a map size. The “Generate” button is used to display the results based on the width and height inputs. Codes from </a:t>
            </a:r>
            <a:r>
              <a:rPr lang="en-NZ" sz="1800" dirty="0" err="1"/>
              <a:t>LevelDesignerForm.Designer.cs</a:t>
            </a:r>
            <a:r>
              <a:rPr lang="en-NZ" sz="1800" dirty="0"/>
              <a:t>.</a:t>
            </a:r>
          </a:p>
        </p:txBody>
      </p:sp>
      <p:pic>
        <p:nvPicPr>
          <p:cNvPr id="4" name="Graphic 3">
            <a:extLst>
              <a:ext uri="{FF2B5EF4-FFF2-40B4-BE49-F238E27FC236}">
                <a16:creationId xmlns:a16="http://schemas.microsoft.com/office/drawing/2014/main" id="{4D0E973E-5CA1-4233-8001-0D925B7191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15727" y="1809053"/>
            <a:ext cx="5665788" cy="4530673"/>
          </a:xfrm>
          <a:prstGeom prst="rect">
            <a:avLst/>
          </a:prstGeom>
        </p:spPr>
      </p:pic>
      <p:sp>
        <p:nvSpPr>
          <p:cNvPr id="5" name="Rectangle 4">
            <a:extLst>
              <a:ext uri="{FF2B5EF4-FFF2-40B4-BE49-F238E27FC236}">
                <a16:creationId xmlns:a16="http://schemas.microsoft.com/office/drawing/2014/main" id="{B483D884-3F34-4EA6-B61E-AFAAC45CB92E}"/>
              </a:ext>
            </a:extLst>
          </p:cNvPr>
          <p:cNvSpPr/>
          <p:nvPr/>
        </p:nvSpPr>
        <p:spPr>
          <a:xfrm>
            <a:off x="4752741" y="2176666"/>
            <a:ext cx="1181100" cy="716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CA3702AC-7382-4F83-8C13-55C0DBD7FE5A}"/>
              </a:ext>
            </a:extLst>
          </p:cNvPr>
          <p:cNvPicPr>
            <a:picLocks noChangeAspect="1"/>
          </p:cNvPicPr>
          <p:nvPr/>
        </p:nvPicPr>
        <p:blipFill>
          <a:blip r:embed="rId4"/>
          <a:stretch>
            <a:fillRect/>
          </a:stretch>
        </p:blipFill>
        <p:spPr>
          <a:xfrm>
            <a:off x="885341" y="1809053"/>
            <a:ext cx="3375148" cy="1575584"/>
          </a:xfrm>
          <a:prstGeom prst="rect">
            <a:avLst/>
          </a:prstGeom>
        </p:spPr>
      </p:pic>
      <p:cxnSp>
        <p:nvCxnSpPr>
          <p:cNvPr id="9" name="Straight Arrow Connector 8">
            <a:extLst>
              <a:ext uri="{FF2B5EF4-FFF2-40B4-BE49-F238E27FC236}">
                <a16:creationId xmlns:a16="http://schemas.microsoft.com/office/drawing/2014/main" id="{E011856B-442F-4DC6-ACC3-90AA22677147}"/>
              </a:ext>
            </a:extLst>
          </p:cNvPr>
          <p:cNvCxnSpPr>
            <a:stCxn id="7" idx="3"/>
          </p:cNvCxnSpPr>
          <p:nvPr/>
        </p:nvCxnSpPr>
        <p:spPr>
          <a:xfrm flipV="1">
            <a:off x="4260489" y="2534667"/>
            <a:ext cx="492252" cy="621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989749F-89A0-4537-B200-CA6BA245F9BB}"/>
              </a:ext>
            </a:extLst>
          </p:cNvPr>
          <p:cNvSpPr/>
          <p:nvPr/>
        </p:nvSpPr>
        <p:spPr>
          <a:xfrm>
            <a:off x="4752741" y="2928702"/>
            <a:ext cx="1181100" cy="10463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11" name="Straight Arrow Connector 10">
            <a:extLst>
              <a:ext uri="{FF2B5EF4-FFF2-40B4-BE49-F238E27FC236}">
                <a16:creationId xmlns:a16="http://schemas.microsoft.com/office/drawing/2014/main" id="{586DA664-2FA4-44A2-854A-3D417929FAA2}"/>
              </a:ext>
            </a:extLst>
          </p:cNvPr>
          <p:cNvCxnSpPr>
            <a:cxnSpLocks/>
            <a:stCxn id="15" idx="1"/>
            <a:endCxn id="10" idx="3"/>
          </p:cNvCxnSpPr>
          <p:nvPr/>
        </p:nvCxnSpPr>
        <p:spPr>
          <a:xfrm flipH="1">
            <a:off x="5933841" y="2653482"/>
            <a:ext cx="772997" cy="7984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6522090-2B3F-42B1-B462-974EFC96960C}"/>
              </a:ext>
            </a:extLst>
          </p:cNvPr>
          <p:cNvPicPr>
            <a:picLocks noChangeAspect="1"/>
          </p:cNvPicPr>
          <p:nvPr/>
        </p:nvPicPr>
        <p:blipFill>
          <a:blip r:embed="rId5"/>
          <a:stretch>
            <a:fillRect/>
          </a:stretch>
        </p:blipFill>
        <p:spPr>
          <a:xfrm>
            <a:off x="6706838" y="1721003"/>
            <a:ext cx="3729915" cy="1864958"/>
          </a:xfrm>
          <a:prstGeom prst="rect">
            <a:avLst/>
          </a:prstGeom>
        </p:spPr>
      </p:pic>
      <p:sp>
        <p:nvSpPr>
          <p:cNvPr id="16" name="TextBox 15">
            <a:extLst>
              <a:ext uri="{FF2B5EF4-FFF2-40B4-BE49-F238E27FC236}">
                <a16:creationId xmlns:a16="http://schemas.microsoft.com/office/drawing/2014/main" id="{EB3882F3-F41E-4C9C-B3B1-3F2AE79FCA24}"/>
              </a:ext>
            </a:extLst>
          </p:cNvPr>
          <p:cNvSpPr txBox="1"/>
          <p:nvPr/>
        </p:nvSpPr>
        <p:spPr>
          <a:xfrm>
            <a:off x="885341" y="3657600"/>
            <a:ext cx="3375148" cy="2308324"/>
          </a:xfrm>
          <a:prstGeom prst="rect">
            <a:avLst/>
          </a:prstGeom>
          <a:noFill/>
        </p:spPr>
        <p:txBody>
          <a:bodyPr wrap="square" rtlCol="0">
            <a:spAutoFit/>
          </a:bodyPr>
          <a:lstStyle/>
          <a:p>
            <a:r>
              <a:rPr lang="en-NZ" dirty="0"/>
              <a:t>The </a:t>
            </a:r>
            <a:r>
              <a:rPr lang="en-NZ" dirty="0" err="1"/>
              <a:t>mapSizeContainer</a:t>
            </a:r>
            <a:r>
              <a:rPr lang="en-NZ" dirty="0"/>
              <a:t> holds 5 controls:</a:t>
            </a:r>
          </a:p>
          <a:p>
            <a:pPr marL="285750" indent="-285750">
              <a:buFont typeface="Arial" panose="020B0604020202020204" pitchFamily="34" charset="0"/>
              <a:buChar char="•"/>
            </a:pPr>
            <a:r>
              <a:rPr lang="en-NZ" dirty="0"/>
              <a:t>Generate button</a:t>
            </a:r>
          </a:p>
          <a:p>
            <a:pPr marL="285750" indent="-285750">
              <a:buFont typeface="Arial" panose="020B0604020202020204" pitchFamily="34" charset="0"/>
              <a:buChar char="•"/>
            </a:pPr>
            <a:r>
              <a:rPr lang="en-NZ" dirty="0"/>
              <a:t>Width label</a:t>
            </a:r>
          </a:p>
          <a:p>
            <a:pPr marL="285750" indent="-285750">
              <a:buFont typeface="Arial" panose="020B0604020202020204" pitchFamily="34" charset="0"/>
              <a:buChar char="•"/>
            </a:pPr>
            <a:r>
              <a:rPr lang="en-NZ" dirty="0"/>
              <a:t>Height label</a:t>
            </a:r>
          </a:p>
          <a:p>
            <a:pPr marL="285750" indent="-285750">
              <a:buFont typeface="Arial" panose="020B0604020202020204" pitchFamily="34" charset="0"/>
              <a:buChar char="•"/>
            </a:pPr>
            <a:r>
              <a:rPr lang="en-NZ" dirty="0"/>
              <a:t>Width Numeric </a:t>
            </a:r>
            <a:r>
              <a:rPr lang="en-NZ" dirty="0" err="1"/>
              <a:t>inputBox</a:t>
            </a:r>
            <a:endParaRPr lang="en-NZ" dirty="0"/>
          </a:p>
          <a:p>
            <a:pPr marL="285750" indent="-285750">
              <a:buFont typeface="Arial" panose="020B0604020202020204" pitchFamily="34" charset="0"/>
              <a:buChar char="•"/>
            </a:pPr>
            <a:r>
              <a:rPr lang="en-NZ" dirty="0"/>
              <a:t>Height Numeric </a:t>
            </a:r>
            <a:r>
              <a:rPr lang="en-NZ" dirty="0" err="1"/>
              <a:t>inputBox</a:t>
            </a:r>
            <a:endParaRPr lang="en-NZ" dirty="0"/>
          </a:p>
          <a:p>
            <a:endParaRPr lang="en-NZ" dirty="0"/>
          </a:p>
        </p:txBody>
      </p:sp>
      <p:sp>
        <p:nvSpPr>
          <p:cNvPr id="17" name="Rectangle 16">
            <a:extLst>
              <a:ext uri="{FF2B5EF4-FFF2-40B4-BE49-F238E27FC236}">
                <a16:creationId xmlns:a16="http://schemas.microsoft.com/office/drawing/2014/main" id="{D8B992E6-D251-4965-BB79-72015687BC64}"/>
              </a:ext>
            </a:extLst>
          </p:cNvPr>
          <p:cNvSpPr/>
          <p:nvPr/>
        </p:nvSpPr>
        <p:spPr>
          <a:xfrm>
            <a:off x="885340" y="2046127"/>
            <a:ext cx="2780958" cy="597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TextBox 17">
            <a:extLst>
              <a:ext uri="{FF2B5EF4-FFF2-40B4-BE49-F238E27FC236}">
                <a16:creationId xmlns:a16="http://schemas.microsoft.com/office/drawing/2014/main" id="{E1E519A2-F4D7-4C6A-AB50-33D42B54B83D}"/>
              </a:ext>
            </a:extLst>
          </p:cNvPr>
          <p:cNvSpPr txBox="1"/>
          <p:nvPr/>
        </p:nvSpPr>
        <p:spPr>
          <a:xfrm>
            <a:off x="6706838" y="3741651"/>
            <a:ext cx="3375148" cy="2554545"/>
          </a:xfrm>
          <a:prstGeom prst="rect">
            <a:avLst/>
          </a:prstGeom>
          <a:noFill/>
        </p:spPr>
        <p:txBody>
          <a:bodyPr wrap="square" rtlCol="0">
            <a:spAutoFit/>
          </a:bodyPr>
          <a:lstStyle/>
          <a:p>
            <a:r>
              <a:rPr lang="en-NZ" sz="1600" dirty="0"/>
              <a:t>The </a:t>
            </a:r>
            <a:r>
              <a:rPr lang="en-NZ" sz="1600" dirty="0" err="1"/>
              <a:t>mapElementsContainer</a:t>
            </a:r>
            <a:r>
              <a:rPr lang="en-NZ" sz="1600" dirty="0"/>
              <a:t> holds 7 controls:</a:t>
            </a:r>
          </a:p>
          <a:p>
            <a:pPr marL="285750" indent="-285750">
              <a:buFont typeface="Arial" panose="020B0604020202020204" pitchFamily="34" charset="0"/>
              <a:buChar char="•"/>
            </a:pPr>
            <a:r>
              <a:rPr lang="en-NZ" sz="1600" dirty="0"/>
              <a:t>Wall radio button</a:t>
            </a:r>
          </a:p>
          <a:p>
            <a:pPr marL="285750" indent="-285750">
              <a:buFont typeface="Arial" panose="020B0604020202020204" pitchFamily="34" charset="0"/>
              <a:buChar char="•"/>
            </a:pPr>
            <a:r>
              <a:rPr lang="en-NZ" sz="1600" dirty="0"/>
              <a:t>Player radio button</a:t>
            </a:r>
          </a:p>
          <a:p>
            <a:pPr marL="285750" indent="-285750">
              <a:buFont typeface="Arial" panose="020B0604020202020204" pitchFamily="34" charset="0"/>
              <a:buChar char="•"/>
            </a:pPr>
            <a:r>
              <a:rPr lang="en-NZ" sz="1600" dirty="0"/>
              <a:t>Block radio button</a:t>
            </a:r>
          </a:p>
          <a:p>
            <a:pPr marL="285750" indent="-285750">
              <a:buFont typeface="Arial" panose="020B0604020202020204" pitchFamily="34" charset="0"/>
              <a:buChar char="•"/>
            </a:pPr>
            <a:r>
              <a:rPr lang="en-NZ" sz="1600" dirty="0"/>
              <a:t>Goal radio button</a:t>
            </a:r>
          </a:p>
          <a:p>
            <a:pPr marL="285750" indent="-285750">
              <a:buFont typeface="Arial" panose="020B0604020202020204" pitchFamily="34" charset="0"/>
              <a:buChar char="•"/>
            </a:pPr>
            <a:r>
              <a:rPr lang="en-NZ" sz="1600" dirty="0"/>
              <a:t>Player on Goal radio button</a:t>
            </a:r>
          </a:p>
          <a:p>
            <a:pPr marL="285750" indent="-285750">
              <a:buFont typeface="Arial" panose="020B0604020202020204" pitchFamily="34" charset="0"/>
              <a:buChar char="•"/>
            </a:pPr>
            <a:r>
              <a:rPr lang="en-NZ" sz="1600" dirty="0"/>
              <a:t>Block on Goal radio button</a:t>
            </a:r>
          </a:p>
          <a:p>
            <a:pPr marL="285750" indent="-285750">
              <a:buFont typeface="Arial" panose="020B0604020202020204" pitchFamily="34" charset="0"/>
              <a:buChar char="•"/>
            </a:pPr>
            <a:r>
              <a:rPr lang="en-NZ" sz="1600" dirty="0"/>
              <a:t>Empty tile radio button</a:t>
            </a:r>
          </a:p>
          <a:p>
            <a:endParaRPr lang="en-NZ" sz="1600" dirty="0"/>
          </a:p>
        </p:txBody>
      </p:sp>
      <p:sp>
        <p:nvSpPr>
          <p:cNvPr id="20" name="Rectangle 19">
            <a:extLst>
              <a:ext uri="{FF2B5EF4-FFF2-40B4-BE49-F238E27FC236}">
                <a16:creationId xmlns:a16="http://schemas.microsoft.com/office/drawing/2014/main" id="{913C61EE-6855-49CA-A1F2-A962B777FF08}"/>
              </a:ext>
            </a:extLst>
          </p:cNvPr>
          <p:cNvSpPr/>
          <p:nvPr/>
        </p:nvSpPr>
        <p:spPr>
          <a:xfrm>
            <a:off x="6714334" y="1961321"/>
            <a:ext cx="3367651" cy="931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21292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C164-04BB-4668-8160-3216EC03341F}"/>
              </a:ext>
            </a:extLst>
          </p:cNvPr>
          <p:cNvSpPr>
            <a:spLocks noGrp="1"/>
          </p:cNvSpPr>
          <p:nvPr>
            <p:ph type="title"/>
          </p:nvPr>
        </p:nvSpPr>
        <p:spPr>
          <a:xfrm>
            <a:off x="1295400" y="381001"/>
            <a:ext cx="9601200" cy="426032"/>
          </a:xfrm>
        </p:spPr>
        <p:txBody>
          <a:bodyPr>
            <a:normAutofit fontScale="90000"/>
          </a:bodyPr>
          <a:lstStyle/>
          <a:p>
            <a:r>
              <a:rPr lang="en-NZ" dirty="0"/>
              <a:t>Ordering Example</a:t>
            </a:r>
          </a:p>
        </p:txBody>
      </p:sp>
      <p:sp>
        <p:nvSpPr>
          <p:cNvPr id="3" name="Content Placeholder 2">
            <a:extLst>
              <a:ext uri="{FF2B5EF4-FFF2-40B4-BE49-F238E27FC236}">
                <a16:creationId xmlns:a16="http://schemas.microsoft.com/office/drawing/2014/main" id="{A2FAD1E3-09FD-4ADF-876D-1BFD63C6FB38}"/>
              </a:ext>
            </a:extLst>
          </p:cNvPr>
          <p:cNvSpPr>
            <a:spLocks noGrp="1"/>
          </p:cNvSpPr>
          <p:nvPr>
            <p:ph idx="1"/>
          </p:nvPr>
        </p:nvSpPr>
        <p:spPr>
          <a:xfrm>
            <a:off x="1078831" y="807032"/>
            <a:ext cx="9601200" cy="1045831"/>
          </a:xfrm>
        </p:spPr>
        <p:txBody>
          <a:bodyPr>
            <a:normAutofit fontScale="92500"/>
          </a:bodyPr>
          <a:lstStyle/>
          <a:p>
            <a:pPr marL="45720" indent="0">
              <a:buNone/>
            </a:pPr>
            <a:r>
              <a:rPr lang="en-NZ" dirty="0"/>
              <a:t>Again, using the </a:t>
            </a:r>
            <a:r>
              <a:rPr lang="en-NZ" dirty="0" err="1"/>
              <a:t>LevelDesignerForm</a:t>
            </a:r>
            <a:r>
              <a:rPr lang="en-NZ" dirty="0"/>
              <a:t> as an example. There is a sequential form of ordering in this view which eases/guides the user to create a map without the need of more detailed instructions/steps. The ordering of the controls is from top to bottom, left to right.</a:t>
            </a:r>
          </a:p>
        </p:txBody>
      </p:sp>
      <p:pic>
        <p:nvPicPr>
          <p:cNvPr id="4" name="Graphic 3">
            <a:extLst>
              <a:ext uri="{FF2B5EF4-FFF2-40B4-BE49-F238E27FC236}">
                <a16:creationId xmlns:a16="http://schemas.microsoft.com/office/drawing/2014/main" id="{0B7C79B0-D624-403F-8936-C8A3F0012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120" y="1852863"/>
            <a:ext cx="5201652" cy="4159524"/>
          </a:xfrm>
          <a:prstGeom prst="rect">
            <a:avLst/>
          </a:prstGeom>
        </p:spPr>
      </p:pic>
      <p:sp>
        <p:nvSpPr>
          <p:cNvPr id="5" name="Content Placeholder 2">
            <a:extLst>
              <a:ext uri="{FF2B5EF4-FFF2-40B4-BE49-F238E27FC236}">
                <a16:creationId xmlns:a16="http://schemas.microsoft.com/office/drawing/2014/main" id="{6860E790-6F3B-4E85-A9B9-664E9EC28254}"/>
              </a:ext>
            </a:extLst>
          </p:cNvPr>
          <p:cNvSpPr txBox="1">
            <a:spLocks/>
          </p:cNvSpPr>
          <p:nvPr/>
        </p:nvSpPr>
        <p:spPr>
          <a:xfrm>
            <a:off x="645693" y="1962064"/>
            <a:ext cx="4924928" cy="4088904"/>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Font typeface="Arial" pitchFamily="34" charset="0"/>
              <a:buNone/>
            </a:pPr>
            <a:r>
              <a:rPr lang="en-NZ" sz="1600" dirty="0"/>
              <a:t>Starting from the top, a user is required to enter a width and height for the map size. The next step is to click “Generate” which just sits below the inputs. The next step is adding map items to the empty map. Below the map item selections is the error checker, which in terms of process, occurs after user is done with adding map elements. The user is guided to click “Check” to validate the map. Next, the user can save the map with “Save”. Or the user could click on “Test” to test the map creation before saving. Below all these controls are the “less important” (optional) buttons but still necessary. The Reset button sits at the bottom to prevent the user from an accidental click during the creation process. The Cancel button has a similar reason as well. But also with the reason that it’s the very last thing a user would do (or first). The Cancel button is positioned to be on the right hand side to indicate this specific reason.  </a:t>
            </a:r>
          </a:p>
        </p:txBody>
      </p:sp>
      <p:sp>
        <p:nvSpPr>
          <p:cNvPr id="6" name="Rectangle 5">
            <a:extLst>
              <a:ext uri="{FF2B5EF4-FFF2-40B4-BE49-F238E27FC236}">
                <a16:creationId xmlns:a16="http://schemas.microsoft.com/office/drawing/2014/main" id="{3F863221-15F6-4906-8E75-8B832DBD6B87}"/>
              </a:ext>
            </a:extLst>
          </p:cNvPr>
          <p:cNvSpPr/>
          <p:nvPr/>
        </p:nvSpPr>
        <p:spPr>
          <a:xfrm>
            <a:off x="6891689" y="2164080"/>
            <a:ext cx="1097280" cy="731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365A20E3-6F86-45C6-A4BB-66A151DCE96F}"/>
              </a:ext>
            </a:extLst>
          </p:cNvPr>
          <p:cNvSpPr/>
          <p:nvPr/>
        </p:nvSpPr>
        <p:spPr>
          <a:xfrm>
            <a:off x="6891689" y="2895600"/>
            <a:ext cx="1097280" cy="967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9081F419-6BD1-455A-B997-3149AEE4A773}"/>
              </a:ext>
            </a:extLst>
          </p:cNvPr>
          <p:cNvSpPr txBox="1"/>
          <p:nvPr/>
        </p:nvSpPr>
        <p:spPr>
          <a:xfrm>
            <a:off x="8095649" y="2378964"/>
            <a:ext cx="760529" cy="338554"/>
          </a:xfrm>
          <a:prstGeom prst="rect">
            <a:avLst/>
          </a:prstGeom>
          <a:noFill/>
        </p:spPr>
        <p:txBody>
          <a:bodyPr wrap="none" rtlCol="0">
            <a:spAutoFit/>
          </a:bodyPr>
          <a:lstStyle/>
          <a:p>
            <a:r>
              <a:rPr lang="en-US" sz="1600" b="1" dirty="0">
                <a:solidFill>
                  <a:srgbClr val="FF0000"/>
                </a:solidFill>
              </a:rPr>
              <a:t>Step 1</a:t>
            </a:r>
            <a:endParaRPr lang="en-NZ" sz="1600" b="1" dirty="0">
              <a:solidFill>
                <a:srgbClr val="FF0000"/>
              </a:solidFill>
            </a:endParaRPr>
          </a:p>
        </p:txBody>
      </p:sp>
      <p:sp>
        <p:nvSpPr>
          <p:cNvPr id="9" name="TextBox 8">
            <a:extLst>
              <a:ext uri="{FF2B5EF4-FFF2-40B4-BE49-F238E27FC236}">
                <a16:creationId xmlns:a16="http://schemas.microsoft.com/office/drawing/2014/main" id="{53D6B0D8-CD18-4F80-87ED-DAA97E5D1AD5}"/>
              </a:ext>
            </a:extLst>
          </p:cNvPr>
          <p:cNvSpPr txBox="1"/>
          <p:nvPr/>
        </p:nvSpPr>
        <p:spPr>
          <a:xfrm>
            <a:off x="8095649" y="3040916"/>
            <a:ext cx="760529" cy="338554"/>
          </a:xfrm>
          <a:prstGeom prst="rect">
            <a:avLst/>
          </a:prstGeom>
          <a:noFill/>
        </p:spPr>
        <p:txBody>
          <a:bodyPr wrap="none" rtlCol="0">
            <a:spAutoFit/>
          </a:bodyPr>
          <a:lstStyle/>
          <a:p>
            <a:r>
              <a:rPr lang="en-US" sz="1600" b="1" dirty="0">
                <a:solidFill>
                  <a:srgbClr val="FF0000"/>
                </a:solidFill>
              </a:rPr>
              <a:t>Step 2</a:t>
            </a:r>
            <a:endParaRPr lang="en-NZ" sz="1600" b="1" dirty="0">
              <a:solidFill>
                <a:srgbClr val="FF0000"/>
              </a:solidFill>
            </a:endParaRPr>
          </a:p>
        </p:txBody>
      </p:sp>
      <p:sp>
        <p:nvSpPr>
          <p:cNvPr id="10" name="Rectangle 9">
            <a:extLst>
              <a:ext uri="{FF2B5EF4-FFF2-40B4-BE49-F238E27FC236}">
                <a16:creationId xmlns:a16="http://schemas.microsoft.com/office/drawing/2014/main" id="{5040AB64-5C3D-4158-95BC-4B78374259AF}"/>
              </a:ext>
            </a:extLst>
          </p:cNvPr>
          <p:cNvSpPr/>
          <p:nvPr/>
        </p:nvSpPr>
        <p:spPr>
          <a:xfrm>
            <a:off x="6891689" y="3863340"/>
            <a:ext cx="1097280" cy="11201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4EFDEACB-D535-4727-813A-B36F0E053410}"/>
              </a:ext>
            </a:extLst>
          </p:cNvPr>
          <p:cNvSpPr txBox="1"/>
          <p:nvPr/>
        </p:nvSpPr>
        <p:spPr>
          <a:xfrm>
            <a:off x="8095648" y="4129053"/>
            <a:ext cx="760529" cy="338554"/>
          </a:xfrm>
          <a:prstGeom prst="rect">
            <a:avLst/>
          </a:prstGeom>
          <a:noFill/>
        </p:spPr>
        <p:txBody>
          <a:bodyPr wrap="none" rtlCol="0">
            <a:spAutoFit/>
          </a:bodyPr>
          <a:lstStyle/>
          <a:p>
            <a:r>
              <a:rPr lang="en-US" sz="1600" b="1" dirty="0">
                <a:solidFill>
                  <a:srgbClr val="FF0000"/>
                </a:solidFill>
              </a:rPr>
              <a:t>Step 3</a:t>
            </a:r>
            <a:endParaRPr lang="en-NZ" sz="1600" b="1" dirty="0">
              <a:solidFill>
                <a:srgbClr val="FF0000"/>
              </a:solidFill>
            </a:endParaRPr>
          </a:p>
        </p:txBody>
      </p:sp>
      <p:sp>
        <p:nvSpPr>
          <p:cNvPr id="13" name="Rectangle 12">
            <a:extLst>
              <a:ext uri="{FF2B5EF4-FFF2-40B4-BE49-F238E27FC236}">
                <a16:creationId xmlns:a16="http://schemas.microsoft.com/office/drawing/2014/main" id="{97EB85BB-3E7C-465B-B3C8-18853CD886AD}"/>
              </a:ext>
            </a:extLst>
          </p:cNvPr>
          <p:cNvSpPr/>
          <p:nvPr/>
        </p:nvSpPr>
        <p:spPr>
          <a:xfrm>
            <a:off x="7470809" y="5041910"/>
            <a:ext cx="518160" cy="2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TextBox 13">
            <a:extLst>
              <a:ext uri="{FF2B5EF4-FFF2-40B4-BE49-F238E27FC236}">
                <a16:creationId xmlns:a16="http://schemas.microsoft.com/office/drawing/2014/main" id="{A5A4E160-0D64-42C3-B891-08EAC1643BE8}"/>
              </a:ext>
            </a:extLst>
          </p:cNvPr>
          <p:cNvSpPr txBox="1"/>
          <p:nvPr/>
        </p:nvSpPr>
        <p:spPr>
          <a:xfrm>
            <a:off x="8026985" y="5003438"/>
            <a:ext cx="760529" cy="338554"/>
          </a:xfrm>
          <a:prstGeom prst="rect">
            <a:avLst/>
          </a:prstGeom>
          <a:noFill/>
        </p:spPr>
        <p:txBody>
          <a:bodyPr wrap="none" rtlCol="0">
            <a:spAutoFit/>
          </a:bodyPr>
          <a:lstStyle/>
          <a:p>
            <a:r>
              <a:rPr lang="en-US" sz="1600" b="1" dirty="0">
                <a:solidFill>
                  <a:srgbClr val="FF0000"/>
                </a:solidFill>
              </a:rPr>
              <a:t>Step 4</a:t>
            </a:r>
            <a:endParaRPr lang="en-NZ" sz="1600" b="1" dirty="0">
              <a:solidFill>
                <a:srgbClr val="FF0000"/>
              </a:solidFill>
            </a:endParaRPr>
          </a:p>
        </p:txBody>
      </p:sp>
      <p:sp>
        <p:nvSpPr>
          <p:cNvPr id="15" name="TextBox 14">
            <a:extLst>
              <a:ext uri="{FF2B5EF4-FFF2-40B4-BE49-F238E27FC236}">
                <a16:creationId xmlns:a16="http://schemas.microsoft.com/office/drawing/2014/main" id="{5BB0E22D-2F9A-400D-B876-26F519FD799A}"/>
              </a:ext>
            </a:extLst>
          </p:cNvPr>
          <p:cNvSpPr txBox="1"/>
          <p:nvPr/>
        </p:nvSpPr>
        <p:spPr>
          <a:xfrm>
            <a:off x="7988969" y="5584120"/>
            <a:ext cx="3478837" cy="261610"/>
          </a:xfrm>
          <a:prstGeom prst="rect">
            <a:avLst/>
          </a:prstGeom>
          <a:noFill/>
        </p:spPr>
        <p:txBody>
          <a:bodyPr wrap="none" rtlCol="0">
            <a:spAutoFit/>
          </a:bodyPr>
          <a:lstStyle/>
          <a:p>
            <a:r>
              <a:rPr lang="en-US" sz="1100" b="1" dirty="0">
                <a:solidFill>
                  <a:srgbClr val="FF0000"/>
                </a:solidFill>
              </a:rPr>
              <a:t>“Optional” Step – </a:t>
            </a:r>
            <a:r>
              <a:rPr lang="en-US" sz="1100" dirty="0">
                <a:solidFill>
                  <a:srgbClr val="FF0000"/>
                </a:solidFill>
              </a:rPr>
              <a:t>can occur anytime but is usually last</a:t>
            </a:r>
            <a:endParaRPr lang="en-NZ" sz="1100" dirty="0">
              <a:solidFill>
                <a:srgbClr val="FF0000"/>
              </a:solidFill>
            </a:endParaRPr>
          </a:p>
        </p:txBody>
      </p:sp>
      <p:sp>
        <p:nvSpPr>
          <p:cNvPr id="16" name="Rectangle 15">
            <a:extLst>
              <a:ext uri="{FF2B5EF4-FFF2-40B4-BE49-F238E27FC236}">
                <a16:creationId xmlns:a16="http://schemas.microsoft.com/office/drawing/2014/main" id="{BD4D8DD8-97B9-41A0-B534-E72DE452DC69}"/>
              </a:ext>
            </a:extLst>
          </p:cNvPr>
          <p:cNvSpPr/>
          <p:nvPr/>
        </p:nvSpPr>
        <p:spPr>
          <a:xfrm>
            <a:off x="6960269" y="5303520"/>
            <a:ext cx="1028700" cy="32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a:extLst>
              <a:ext uri="{FF2B5EF4-FFF2-40B4-BE49-F238E27FC236}">
                <a16:creationId xmlns:a16="http://schemas.microsoft.com/office/drawing/2014/main" id="{AE736846-5D93-4F02-A173-665FC9D1B0BE}"/>
              </a:ext>
            </a:extLst>
          </p:cNvPr>
          <p:cNvSpPr/>
          <p:nvPr/>
        </p:nvSpPr>
        <p:spPr>
          <a:xfrm>
            <a:off x="6960269" y="5623560"/>
            <a:ext cx="1028700" cy="198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TextBox 17">
            <a:extLst>
              <a:ext uri="{FF2B5EF4-FFF2-40B4-BE49-F238E27FC236}">
                <a16:creationId xmlns:a16="http://schemas.microsoft.com/office/drawing/2014/main" id="{5B1A272A-9C76-4307-8F0F-B88431F2C154}"/>
              </a:ext>
            </a:extLst>
          </p:cNvPr>
          <p:cNvSpPr txBox="1"/>
          <p:nvPr/>
        </p:nvSpPr>
        <p:spPr>
          <a:xfrm>
            <a:off x="5516881" y="4423410"/>
            <a:ext cx="1105183" cy="1107996"/>
          </a:xfrm>
          <a:prstGeom prst="rect">
            <a:avLst/>
          </a:prstGeom>
          <a:noFill/>
          <a:ln>
            <a:solidFill>
              <a:srgbClr val="FF0000"/>
            </a:solidFill>
          </a:ln>
        </p:spPr>
        <p:txBody>
          <a:bodyPr wrap="square" rtlCol="0">
            <a:spAutoFit/>
          </a:bodyPr>
          <a:lstStyle/>
          <a:p>
            <a:r>
              <a:rPr lang="en-US" sz="1100" b="1" dirty="0">
                <a:solidFill>
                  <a:srgbClr val="FF0000"/>
                </a:solidFill>
              </a:rPr>
              <a:t>“Optional” Step –</a:t>
            </a:r>
            <a:r>
              <a:rPr lang="en-US" sz="1100" dirty="0">
                <a:solidFill>
                  <a:srgbClr val="FF0000"/>
                </a:solidFill>
              </a:rPr>
              <a:t> can occur in the beginning and opting out steps 1-3</a:t>
            </a:r>
            <a:endParaRPr lang="en-NZ" sz="1100" dirty="0">
              <a:solidFill>
                <a:srgbClr val="FF0000"/>
              </a:solidFill>
            </a:endParaRPr>
          </a:p>
        </p:txBody>
      </p:sp>
      <p:sp>
        <p:nvSpPr>
          <p:cNvPr id="19" name="Rectangle 18">
            <a:extLst>
              <a:ext uri="{FF2B5EF4-FFF2-40B4-BE49-F238E27FC236}">
                <a16:creationId xmlns:a16="http://schemas.microsoft.com/office/drawing/2014/main" id="{2769CC32-599E-4E4A-8362-3B3CE2D2B0D3}"/>
              </a:ext>
            </a:extLst>
          </p:cNvPr>
          <p:cNvSpPr/>
          <p:nvPr/>
        </p:nvSpPr>
        <p:spPr>
          <a:xfrm>
            <a:off x="6960269" y="5081588"/>
            <a:ext cx="510540" cy="197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1" name="Connector: Elbow 20">
            <a:extLst>
              <a:ext uri="{FF2B5EF4-FFF2-40B4-BE49-F238E27FC236}">
                <a16:creationId xmlns:a16="http://schemas.microsoft.com/office/drawing/2014/main" id="{B3E0740D-A120-4BEE-AB57-672988E29B38}"/>
              </a:ext>
            </a:extLst>
          </p:cNvPr>
          <p:cNvCxnSpPr>
            <a:cxnSpLocks/>
            <a:stCxn id="19" idx="1"/>
            <a:endCxn id="18" idx="3"/>
          </p:cNvCxnSpPr>
          <p:nvPr/>
        </p:nvCxnSpPr>
        <p:spPr>
          <a:xfrm rot="10800000">
            <a:off x="6622065" y="4977409"/>
            <a:ext cx="338205" cy="203121"/>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55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3A4E-F2E4-4F98-AC0D-FD8131DA7CB6}"/>
              </a:ext>
            </a:extLst>
          </p:cNvPr>
          <p:cNvSpPr>
            <a:spLocks noGrp="1"/>
          </p:cNvSpPr>
          <p:nvPr>
            <p:ph type="title"/>
          </p:nvPr>
        </p:nvSpPr>
        <p:spPr>
          <a:xfrm>
            <a:off x="1415715" y="778042"/>
            <a:ext cx="9601200" cy="749968"/>
          </a:xfrm>
        </p:spPr>
        <p:txBody>
          <a:bodyPr/>
          <a:lstStyle/>
          <a:p>
            <a:r>
              <a:rPr lang="en-US" dirty="0"/>
              <a:t>Evaluation/Improvements</a:t>
            </a:r>
            <a:endParaRPr lang="en-NZ" dirty="0"/>
          </a:p>
        </p:txBody>
      </p:sp>
      <p:sp>
        <p:nvSpPr>
          <p:cNvPr id="3" name="Content Placeholder 2">
            <a:extLst>
              <a:ext uri="{FF2B5EF4-FFF2-40B4-BE49-F238E27FC236}">
                <a16:creationId xmlns:a16="http://schemas.microsoft.com/office/drawing/2014/main" id="{27CB1621-E244-45F9-B7C7-16C9D988B804}"/>
              </a:ext>
            </a:extLst>
          </p:cNvPr>
          <p:cNvSpPr>
            <a:spLocks noGrp="1"/>
          </p:cNvSpPr>
          <p:nvPr>
            <p:ph idx="1"/>
          </p:nvPr>
        </p:nvSpPr>
        <p:spPr>
          <a:xfrm>
            <a:off x="1295400" y="1636294"/>
            <a:ext cx="9601200" cy="4307305"/>
          </a:xfrm>
        </p:spPr>
        <p:txBody>
          <a:bodyPr/>
          <a:lstStyle/>
          <a:p>
            <a:r>
              <a:rPr lang="en-US" dirty="0"/>
              <a:t>The way that the controls have been laid out in </a:t>
            </a:r>
            <a:r>
              <a:rPr lang="en-US" dirty="0" err="1"/>
              <a:t>LevelDesignerForm</a:t>
            </a:r>
            <a:r>
              <a:rPr lang="en-US" dirty="0"/>
              <a:t> seem to justify itself why they are positioned the way they are. It’s easy for the user to flow through the process of designing a level without the need for any proper instructions.</a:t>
            </a:r>
          </a:p>
          <a:p>
            <a:r>
              <a:rPr lang="en-US" dirty="0"/>
              <a:t>A good user experience design requires a certain grouping hierarchy. To be organized and ordered that a user wouldn’t be finding difficulties of how the application works.</a:t>
            </a:r>
          </a:p>
          <a:p>
            <a:r>
              <a:rPr lang="en-US" dirty="0"/>
              <a:t>I don’t see a need for any improvements on </a:t>
            </a:r>
            <a:r>
              <a:rPr lang="en-US" b="1" dirty="0"/>
              <a:t>grouping</a:t>
            </a:r>
            <a:r>
              <a:rPr lang="en-US" dirty="0"/>
              <a:t> and </a:t>
            </a:r>
            <a:r>
              <a:rPr lang="en-US" b="1" dirty="0"/>
              <a:t>ordering</a:t>
            </a:r>
            <a:r>
              <a:rPr lang="en-US" dirty="0"/>
              <a:t> in the current design of the </a:t>
            </a:r>
            <a:r>
              <a:rPr lang="en-US" dirty="0" err="1"/>
              <a:t>LevelDesignerForm</a:t>
            </a:r>
            <a:r>
              <a:rPr lang="en-US" dirty="0"/>
              <a:t>. </a:t>
            </a:r>
            <a:endParaRPr lang="en-NZ" dirty="0"/>
          </a:p>
        </p:txBody>
      </p:sp>
    </p:spTree>
    <p:extLst>
      <p:ext uri="{BB962C8B-B14F-4D97-AF65-F5344CB8AC3E}">
        <p14:creationId xmlns:p14="http://schemas.microsoft.com/office/powerpoint/2010/main" val="335983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7B17-F1B4-4458-AD82-D9BD489B2E28}"/>
              </a:ext>
            </a:extLst>
          </p:cNvPr>
          <p:cNvSpPr>
            <a:spLocks noGrp="1"/>
          </p:cNvSpPr>
          <p:nvPr>
            <p:ph type="title"/>
          </p:nvPr>
        </p:nvSpPr>
        <p:spPr/>
        <p:txBody>
          <a:bodyPr/>
          <a:lstStyle/>
          <a:p>
            <a:r>
              <a:rPr lang="en-US" dirty="0"/>
              <a:t>Self-Marking Sheet - CODE</a:t>
            </a:r>
            <a:endParaRPr lang="en-NZ" dirty="0"/>
          </a:p>
        </p:txBody>
      </p:sp>
      <p:graphicFrame>
        <p:nvGraphicFramePr>
          <p:cNvPr id="4" name="Content Placeholder 3">
            <a:extLst>
              <a:ext uri="{FF2B5EF4-FFF2-40B4-BE49-F238E27FC236}">
                <a16:creationId xmlns:a16="http://schemas.microsoft.com/office/drawing/2014/main" id="{CCAA777C-2321-4E14-995D-EB7320042084}"/>
              </a:ext>
            </a:extLst>
          </p:cNvPr>
          <p:cNvGraphicFramePr>
            <a:graphicFrameLocks noGrp="1"/>
          </p:cNvGraphicFramePr>
          <p:nvPr>
            <p:ph idx="1"/>
            <p:extLst>
              <p:ext uri="{D42A27DB-BD31-4B8C-83A1-F6EECF244321}">
                <p14:modId xmlns:p14="http://schemas.microsoft.com/office/powerpoint/2010/main" val="668421160"/>
              </p:ext>
            </p:extLst>
          </p:nvPr>
        </p:nvGraphicFramePr>
        <p:xfrm>
          <a:off x="597130" y="1764608"/>
          <a:ext cx="10874433" cy="2225040"/>
        </p:xfrm>
        <a:graphic>
          <a:graphicData uri="http://schemas.openxmlformats.org/drawingml/2006/table">
            <a:tbl>
              <a:tblPr firstRow="1" bandRow="1">
                <a:tableStyleId>{B301B821-A1FF-4177-AEE7-76D212191A09}</a:tableStyleId>
              </a:tblPr>
              <a:tblGrid>
                <a:gridCol w="3459481">
                  <a:extLst>
                    <a:ext uri="{9D8B030D-6E8A-4147-A177-3AD203B41FA5}">
                      <a16:colId xmlns:a16="http://schemas.microsoft.com/office/drawing/2014/main" val="1083774387"/>
                    </a:ext>
                  </a:extLst>
                </a:gridCol>
                <a:gridCol w="2128058">
                  <a:extLst>
                    <a:ext uri="{9D8B030D-6E8A-4147-A177-3AD203B41FA5}">
                      <a16:colId xmlns:a16="http://schemas.microsoft.com/office/drawing/2014/main" val="194338984"/>
                    </a:ext>
                  </a:extLst>
                </a:gridCol>
                <a:gridCol w="5286894">
                  <a:extLst>
                    <a:ext uri="{9D8B030D-6E8A-4147-A177-3AD203B41FA5}">
                      <a16:colId xmlns:a16="http://schemas.microsoft.com/office/drawing/2014/main" val="400148434"/>
                    </a:ext>
                  </a:extLst>
                </a:gridCol>
              </a:tblGrid>
              <a:tr h="370840">
                <a:tc>
                  <a:txBody>
                    <a:bodyPr/>
                    <a:lstStyle/>
                    <a:p>
                      <a:r>
                        <a:rPr lang="en-US" dirty="0"/>
                        <a:t>CODE</a:t>
                      </a:r>
                      <a:endParaRPr lang="en-NZ" dirty="0"/>
                    </a:p>
                  </a:txBody>
                  <a:tcPr/>
                </a:tc>
                <a:tc>
                  <a:txBody>
                    <a:bodyPr/>
                    <a:lstStyle/>
                    <a:p>
                      <a:r>
                        <a:rPr lang="en-US" dirty="0"/>
                        <a:t>EXPECTED MARKS</a:t>
                      </a:r>
                      <a:endParaRPr lang="en-NZ" dirty="0"/>
                    </a:p>
                  </a:txBody>
                  <a:tcPr/>
                </a:tc>
                <a:tc>
                  <a:txBody>
                    <a:bodyPr/>
                    <a:lstStyle/>
                    <a:p>
                      <a:r>
                        <a:rPr lang="en-US" dirty="0"/>
                        <a:t>REASON</a:t>
                      </a:r>
                      <a:endParaRPr lang="en-NZ" dirty="0"/>
                    </a:p>
                  </a:txBody>
                  <a:tcPr/>
                </a:tc>
                <a:extLst>
                  <a:ext uri="{0D108BD9-81ED-4DB2-BD59-A6C34878D82A}">
                    <a16:rowId xmlns:a16="http://schemas.microsoft.com/office/drawing/2014/main" val="867401073"/>
                  </a:ext>
                </a:extLst>
              </a:tr>
              <a:tr h="370840">
                <a:tc>
                  <a:txBody>
                    <a:bodyPr/>
                    <a:lstStyle/>
                    <a:p>
                      <a:r>
                        <a:rPr lang="en-US"/>
                        <a:t>Static </a:t>
                      </a:r>
                      <a:r>
                        <a:rPr lang="en-US" dirty="0"/>
                        <a:t>View – Game Player</a:t>
                      </a:r>
                      <a:endParaRPr lang="en-NZ" dirty="0"/>
                    </a:p>
                  </a:txBody>
                  <a:tcPr/>
                </a:tc>
                <a:tc>
                  <a:txBody>
                    <a:bodyPr/>
                    <a:lstStyle/>
                    <a:p>
                      <a:pPr algn="ctr"/>
                      <a:r>
                        <a:rPr lang="en-US" dirty="0"/>
                        <a:t>8</a:t>
                      </a:r>
                      <a:endParaRPr lang="en-NZ" dirty="0"/>
                    </a:p>
                  </a:txBody>
                  <a:tcPr/>
                </a:tc>
                <a:tc>
                  <a:txBody>
                    <a:bodyPr/>
                    <a:lstStyle/>
                    <a:p>
                      <a:r>
                        <a:rPr lang="en-US" dirty="0"/>
                        <a:t>Done 5 must-have + 3 should-have features</a:t>
                      </a:r>
                      <a:endParaRPr lang="en-NZ" dirty="0"/>
                    </a:p>
                  </a:txBody>
                  <a:tcPr/>
                </a:tc>
                <a:extLst>
                  <a:ext uri="{0D108BD9-81ED-4DB2-BD59-A6C34878D82A}">
                    <a16:rowId xmlns:a16="http://schemas.microsoft.com/office/drawing/2014/main" val="222020042"/>
                  </a:ext>
                </a:extLst>
              </a:tr>
              <a:tr h="370840">
                <a:tc>
                  <a:txBody>
                    <a:bodyPr/>
                    <a:lstStyle/>
                    <a:p>
                      <a:r>
                        <a:rPr lang="en-US" dirty="0"/>
                        <a:t>File Handler Model</a:t>
                      </a:r>
                    </a:p>
                  </a:txBody>
                  <a:tcPr/>
                </a:tc>
                <a:tc>
                  <a:txBody>
                    <a:bodyPr/>
                    <a:lstStyle/>
                    <a:p>
                      <a:pPr algn="ctr"/>
                      <a:r>
                        <a:rPr lang="en-US" dirty="0"/>
                        <a:t>6</a:t>
                      </a:r>
                      <a:endParaRPr lang="en-NZ" dirty="0"/>
                    </a:p>
                  </a:txBody>
                  <a:tcPr/>
                </a:tc>
                <a:tc>
                  <a:txBody>
                    <a:bodyPr/>
                    <a:lstStyle/>
                    <a:p>
                      <a:r>
                        <a:rPr lang="en-US" dirty="0"/>
                        <a:t>Completed only 15/20 MUST features</a:t>
                      </a:r>
                      <a:endParaRPr lang="en-NZ" dirty="0"/>
                    </a:p>
                  </a:txBody>
                  <a:tcPr/>
                </a:tc>
                <a:extLst>
                  <a:ext uri="{0D108BD9-81ED-4DB2-BD59-A6C34878D82A}">
                    <a16:rowId xmlns:a16="http://schemas.microsoft.com/office/drawing/2014/main" val="3434353211"/>
                  </a:ext>
                </a:extLst>
              </a:tr>
              <a:tr h="370840">
                <a:tc>
                  <a:txBody>
                    <a:bodyPr/>
                    <a:lstStyle/>
                    <a:p>
                      <a:r>
                        <a:rPr lang="en-US" dirty="0"/>
                        <a:t>Dynamic View – File Handler</a:t>
                      </a:r>
                      <a:endParaRPr lang="en-NZ" dirty="0"/>
                    </a:p>
                  </a:txBody>
                  <a:tcPr/>
                </a:tc>
                <a:tc>
                  <a:txBody>
                    <a:bodyPr/>
                    <a:lstStyle/>
                    <a:p>
                      <a:pPr algn="ctr"/>
                      <a:r>
                        <a:rPr lang="en-US" dirty="0"/>
                        <a:t>8</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5 must-have + 3 should-have features</a:t>
                      </a:r>
                      <a:endParaRPr lang="en-NZ" dirty="0"/>
                    </a:p>
                  </a:txBody>
                  <a:tcPr/>
                </a:tc>
                <a:extLst>
                  <a:ext uri="{0D108BD9-81ED-4DB2-BD59-A6C34878D82A}">
                    <a16:rowId xmlns:a16="http://schemas.microsoft.com/office/drawing/2014/main" val="22035273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Level Designer Model</a:t>
                      </a:r>
                      <a:endParaRPr lang="en-NZ" dirty="0"/>
                    </a:p>
                  </a:txBody>
                  <a:tcPr/>
                </a:tc>
                <a:tc>
                  <a:txBody>
                    <a:bodyPr/>
                    <a:lstStyle/>
                    <a:p>
                      <a:pPr algn="ctr"/>
                      <a:r>
                        <a:rPr lang="en-US" dirty="0"/>
                        <a:t>8</a:t>
                      </a:r>
                      <a:endParaRPr lang="en-NZ" dirty="0"/>
                    </a:p>
                  </a:txBody>
                  <a:tcPr/>
                </a:tc>
                <a:tc>
                  <a:txBody>
                    <a:bodyPr/>
                    <a:lstStyle/>
                    <a:p>
                      <a:r>
                        <a:rPr lang="en-US" dirty="0"/>
                        <a:t>Completed all 20 MUST features</a:t>
                      </a:r>
                      <a:endParaRPr lang="en-NZ" dirty="0"/>
                    </a:p>
                  </a:txBody>
                  <a:tcPr/>
                </a:tc>
                <a:extLst>
                  <a:ext uri="{0D108BD9-81ED-4DB2-BD59-A6C34878D82A}">
                    <a16:rowId xmlns:a16="http://schemas.microsoft.com/office/drawing/2014/main" val="2001777654"/>
                  </a:ext>
                </a:extLst>
              </a:tr>
              <a:tr h="370840">
                <a:tc>
                  <a:txBody>
                    <a:bodyPr/>
                    <a:lstStyle/>
                    <a:p>
                      <a:r>
                        <a:rPr lang="en-US" dirty="0"/>
                        <a:t>Dynamic View – Level Designer</a:t>
                      </a:r>
                      <a:endParaRPr lang="en-NZ" dirty="0"/>
                    </a:p>
                  </a:txBody>
                  <a:tcPr/>
                </a:tc>
                <a:tc>
                  <a:txBody>
                    <a:bodyPr/>
                    <a:lstStyle/>
                    <a:p>
                      <a:pPr algn="ctr"/>
                      <a:r>
                        <a:rPr lang="en-US" dirty="0"/>
                        <a:t>8</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Done 5 must-have + 3 should-have features</a:t>
                      </a:r>
                      <a:endParaRPr lang="en-NZ" dirty="0"/>
                    </a:p>
                  </a:txBody>
                  <a:tcPr/>
                </a:tc>
                <a:extLst>
                  <a:ext uri="{0D108BD9-81ED-4DB2-BD59-A6C34878D82A}">
                    <a16:rowId xmlns:a16="http://schemas.microsoft.com/office/drawing/2014/main" val="2216856412"/>
                  </a:ext>
                </a:extLst>
              </a:tr>
            </a:tbl>
          </a:graphicData>
        </a:graphic>
      </p:graphicFrame>
      <p:sp>
        <p:nvSpPr>
          <p:cNvPr id="3" name="TextBox 2">
            <a:extLst>
              <a:ext uri="{FF2B5EF4-FFF2-40B4-BE49-F238E27FC236}">
                <a16:creationId xmlns:a16="http://schemas.microsoft.com/office/drawing/2014/main" id="{419638F9-F868-4066-82CB-0C02BB27EF19}"/>
              </a:ext>
            </a:extLst>
          </p:cNvPr>
          <p:cNvSpPr txBox="1"/>
          <p:nvPr/>
        </p:nvSpPr>
        <p:spPr>
          <a:xfrm>
            <a:off x="6779172" y="4284278"/>
            <a:ext cx="4335517" cy="369332"/>
          </a:xfrm>
          <a:prstGeom prst="rect">
            <a:avLst/>
          </a:prstGeom>
          <a:noFill/>
        </p:spPr>
        <p:txBody>
          <a:bodyPr wrap="square" rtlCol="0">
            <a:spAutoFit/>
          </a:bodyPr>
          <a:lstStyle/>
          <a:p>
            <a:r>
              <a:rPr lang="en-US" b="1" dirty="0"/>
              <a:t>Total Marks: 38/40</a:t>
            </a:r>
            <a:endParaRPr lang="en-NZ" b="1" dirty="0"/>
          </a:p>
        </p:txBody>
      </p:sp>
    </p:spTree>
    <p:extLst>
      <p:ext uri="{BB962C8B-B14F-4D97-AF65-F5344CB8AC3E}">
        <p14:creationId xmlns:p14="http://schemas.microsoft.com/office/powerpoint/2010/main" val="972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B7B17-F1B4-4458-AD82-D9BD489B2E28}"/>
              </a:ext>
            </a:extLst>
          </p:cNvPr>
          <p:cNvSpPr>
            <a:spLocks noGrp="1"/>
          </p:cNvSpPr>
          <p:nvPr>
            <p:ph type="title"/>
          </p:nvPr>
        </p:nvSpPr>
        <p:spPr/>
        <p:txBody>
          <a:bodyPr/>
          <a:lstStyle/>
          <a:p>
            <a:r>
              <a:rPr lang="en-US" dirty="0"/>
              <a:t>Self-Marking Sheet - THEORY</a:t>
            </a:r>
            <a:endParaRPr lang="en-NZ" dirty="0"/>
          </a:p>
        </p:txBody>
      </p:sp>
      <p:graphicFrame>
        <p:nvGraphicFramePr>
          <p:cNvPr id="4" name="Content Placeholder 3">
            <a:extLst>
              <a:ext uri="{FF2B5EF4-FFF2-40B4-BE49-F238E27FC236}">
                <a16:creationId xmlns:a16="http://schemas.microsoft.com/office/drawing/2014/main" id="{CCAA777C-2321-4E14-995D-EB7320042084}"/>
              </a:ext>
            </a:extLst>
          </p:cNvPr>
          <p:cNvGraphicFramePr>
            <a:graphicFrameLocks noGrp="1"/>
          </p:cNvGraphicFramePr>
          <p:nvPr>
            <p:ph idx="1"/>
            <p:extLst>
              <p:ext uri="{D42A27DB-BD31-4B8C-83A1-F6EECF244321}">
                <p14:modId xmlns:p14="http://schemas.microsoft.com/office/powerpoint/2010/main" val="2425051436"/>
              </p:ext>
            </p:extLst>
          </p:nvPr>
        </p:nvGraphicFramePr>
        <p:xfrm>
          <a:off x="597130" y="1764607"/>
          <a:ext cx="10841183" cy="2899742"/>
        </p:xfrm>
        <a:graphic>
          <a:graphicData uri="http://schemas.openxmlformats.org/drawingml/2006/table">
            <a:tbl>
              <a:tblPr firstRow="1" bandRow="1">
                <a:tableStyleId>{B301B821-A1FF-4177-AEE7-76D212191A09}</a:tableStyleId>
              </a:tblPr>
              <a:tblGrid>
                <a:gridCol w="4736870">
                  <a:extLst>
                    <a:ext uri="{9D8B030D-6E8A-4147-A177-3AD203B41FA5}">
                      <a16:colId xmlns:a16="http://schemas.microsoft.com/office/drawing/2014/main" val="1083774387"/>
                    </a:ext>
                  </a:extLst>
                </a:gridCol>
                <a:gridCol w="1397000">
                  <a:extLst>
                    <a:ext uri="{9D8B030D-6E8A-4147-A177-3AD203B41FA5}">
                      <a16:colId xmlns:a16="http://schemas.microsoft.com/office/drawing/2014/main" val="194338984"/>
                    </a:ext>
                  </a:extLst>
                </a:gridCol>
                <a:gridCol w="4707313">
                  <a:extLst>
                    <a:ext uri="{9D8B030D-6E8A-4147-A177-3AD203B41FA5}">
                      <a16:colId xmlns:a16="http://schemas.microsoft.com/office/drawing/2014/main" val="400148434"/>
                    </a:ext>
                  </a:extLst>
                </a:gridCol>
              </a:tblGrid>
              <a:tr h="705182">
                <a:tc>
                  <a:txBody>
                    <a:bodyPr/>
                    <a:lstStyle/>
                    <a:p>
                      <a:r>
                        <a:rPr lang="en-US" dirty="0"/>
                        <a:t>TOPICS</a:t>
                      </a:r>
                      <a:endParaRPr lang="en-NZ" dirty="0"/>
                    </a:p>
                  </a:txBody>
                  <a:tcPr/>
                </a:tc>
                <a:tc>
                  <a:txBody>
                    <a:bodyPr/>
                    <a:lstStyle/>
                    <a:p>
                      <a:r>
                        <a:rPr lang="en-US" dirty="0"/>
                        <a:t>EXPECTED MARKS</a:t>
                      </a:r>
                      <a:endParaRPr lang="en-NZ" dirty="0"/>
                    </a:p>
                  </a:txBody>
                  <a:tcPr/>
                </a:tc>
                <a:tc>
                  <a:txBody>
                    <a:bodyPr/>
                    <a:lstStyle/>
                    <a:p>
                      <a:r>
                        <a:rPr lang="en-US" dirty="0"/>
                        <a:t>REASON</a:t>
                      </a:r>
                      <a:endParaRPr lang="en-NZ" dirty="0"/>
                    </a:p>
                  </a:txBody>
                  <a:tcPr/>
                </a:tc>
                <a:extLst>
                  <a:ext uri="{0D108BD9-81ED-4DB2-BD59-A6C34878D82A}">
                    <a16:rowId xmlns:a16="http://schemas.microsoft.com/office/drawing/2014/main" val="867401073"/>
                  </a:ext>
                </a:extLst>
              </a:tr>
              <a:tr h="408558">
                <a:tc>
                  <a:txBody>
                    <a:bodyPr/>
                    <a:lstStyle/>
                    <a:p>
                      <a:r>
                        <a:rPr lang="en-US" dirty="0"/>
                        <a:t>Describe and use common design patterns, Algorithms and programming language idioms	</a:t>
                      </a:r>
                    </a:p>
                  </a:txBody>
                  <a:tcPr/>
                </a:tc>
                <a:tc>
                  <a:txBody>
                    <a:bodyPr/>
                    <a:lstStyle/>
                    <a:p>
                      <a:r>
                        <a:rPr lang="en-US" dirty="0"/>
                        <a:t>3.5</a:t>
                      </a:r>
                      <a:endParaRPr lang="en-NZ" dirty="0"/>
                    </a:p>
                  </a:txBody>
                  <a:tcPr/>
                </a:tc>
                <a:tc>
                  <a:txBody>
                    <a:bodyPr/>
                    <a:lstStyle/>
                    <a:p>
                      <a:r>
                        <a:rPr lang="en-NZ" dirty="0"/>
                        <a:t>Didn’t complete the alternative approaches section as well as the improvement section.</a:t>
                      </a:r>
                    </a:p>
                  </a:txBody>
                  <a:tcPr/>
                </a:tc>
                <a:extLst>
                  <a:ext uri="{0D108BD9-81ED-4DB2-BD59-A6C34878D82A}">
                    <a16:rowId xmlns:a16="http://schemas.microsoft.com/office/drawing/2014/main" val="222020042"/>
                  </a:ext>
                </a:extLst>
              </a:tr>
              <a:tr h="408558">
                <a:tc>
                  <a:txBody>
                    <a:bodyPr/>
                    <a:lstStyle/>
                    <a:p>
                      <a:r>
                        <a:rPr lang="en-US" dirty="0"/>
                        <a:t>Design Programs	</a:t>
                      </a:r>
                    </a:p>
                  </a:txBody>
                  <a:tcPr/>
                </a:tc>
                <a:tc>
                  <a:txBody>
                    <a:bodyPr/>
                    <a:lstStyle/>
                    <a:p>
                      <a:r>
                        <a:rPr lang="en-US" dirty="0"/>
                        <a:t>3.5</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Incomplete section of alternative approaches to wireframes</a:t>
                      </a:r>
                    </a:p>
                  </a:txBody>
                  <a:tcPr/>
                </a:tc>
                <a:extLst>
                  <a:ext uri="{0D108BD9-81ED-4DB2-BD59-A6C34878D82A}">
                    <a16:rowId xmlns:a16="http://schemas.microsoft.com/office/drawing/2014/main" val="3434353211"/>
                  </a:ext>
                </a:extLst>
              </a:tr>
              <a:tr h="408558">
                <a:tc>
                  <a:txBody>
                    <a:bodyPr/>
                    <a:lstStyle/>
                    <a:p>
                      <a:r>
                        <a:rPr lang="en-NZ" dirty="0"/>
                        <a:t>Design user interfaces which conform to recognised usability criteria</a:t>
                      </a:r>
                      <a:endParaRPr lang="en-US" dirty="0"/>
                    </a:p>
                  </a:txBody>
                  <a:tcPr/>
                </a:tc>
                <a:tc>
                  <a:txBody>
                    <a:bodyPr/>
                    <a:lstStyle/>
                    <a:p>
                      <a:r>
                        <a:rPr lang="en-NZ"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Incomplete section of alternative approaches</a:t>
                      </a:r>
                    </a:p>
                  </a:txBody>
                  <a:tcPr/>
                </a:tc>
                <a:extLst>
                  <a:ext uri="{0D108BD9-81ED-4DB2-BD59-A6C34878D82A}">
                    <a16:rowId xmlns:a16="http://schemas.microsoft.com/office/drawing/2014/main" val="1389158731"/>
                  </a:ext>
                </a:extLst>
              </a:tr>
            </a:tbl>
          </a:graphicData>
        </a:graphic>
      </p:graphicFrame>
      <p:sp>
        <p:nvSpPr>
          <p:cNvPr id="5" name="TextBox 4">
            <a:extLst>
              <a:ext uri="{FF2B5EF4-FFF2-40B4-BE49-F238E27FC236}">
                <a16:creationId xmlns:a16="http://schemas.microsoft.com/office/drawing/2014/main" id="{9EF4878D-1DAB-4CA8-B6C7-94FBD27E5B7C}"/>
              </a:ext>
            </a:extLst>
          </p:cNvPr>
          <p:cNvSpPr txBox="1"/>
          <p:nvPr/>
        </p:nvSpPr>
        <p:spPr>
          <a:xfrm>
            <a:off x="8623300" y="4904956"/>
            <a:ext cx="2726113" cy="369332"/>
          </a:xfrm>
          <a:prstGeom prst="rect">
            <a:avLst/>
          </a:prstGeom>
          <a:noFill/>
        </p:spPr>
        <p:txBody>
          <a:bodyPr wrap="square" rtlCol="0">
            <a:spAutoFit/>
          </a:bodyPr>
          <a:lstStyle/>
          <a:p>
            <a:r>
              <a:rPr lang="en-US" b="1" dirty="0"/>
              <a:t>Total Marks: 11/15</a:t>
            </a:r>
            <a:endParaRPr lang="en-NZ" b="1" dirty="0"/>
          </a:p>
        </p:txBody>
      </p:sp>
    </p:spTree>
    <p:extLst>
      <p:ext uri="{BB962C8B-B14F-4D97-AF65-F5344CB8AC3E}">
        <p14:creationId xmlns:p14="http://schemas.microsoft.com/office/powerpoint/2010/main" val="38996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4448</TotalTime>
  <Words>7417</Words>
  <Application>Microsoft Office PowerPoint</Application>
  <PresentationFormat>Widescreen</PresentationFormat>
  <Paragraphs>535</Paragraphs>
  <Slides>97</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97</vt:i4>
      </vt:variant>
    </vt:vector>
  </HeadingPairs>
  <TitlesOfParts>
    <vt:vector size="100" baseType="lpstr">
      <vt:lpstr>Arial</vt:lpstr>
      <vt:lpstr>Cambria</vt:lpstr>
      <vt:lpstr>Red Line Business 16x9</vt:lpstr>
      <vt:lpstr>SOKOBAN C# – Project Presentation</vt:lpstr>
      <vt:lpstr>Table of Contents</vt:lpstr>
      <vt:lpstr>GAME PLAYER - View</vt:lpstr>
      <vt:lpstr>MUST-HAVE Features – Game Player MODEL</vt:lpstr>
      <vt:lpstr>1. Display a grid of variable size (to an upper limit) CENTERED</vt:lpstr>
      <vt:lpstr>Static Implementation</vt:lpstr>
      <vt:lpstr>2. Display the pieces as distinct images</vt:lpstr>
      <vt:lpstr>3. Display the move count</vt:lpstr>
      <vt:lpstr>4. Save and load ‘works’ (as in it passes to a Filer)</vt:lpstr>
      <vt:lpstr>4. Save and load ‘works’ (as in it passes to a Filer)</vt:lpstr>
      <vt:lpstr>5. Is playable – Complete a level</vt:lpstr>
      <vt:lpstr>PowerPoint Presentation</vt:lpstr>
      <vt:lpstr>6. Display the move history</vt:lpstr>
      <vt:lpstr>7. User can Undo a move</vt:lpstr>
      <vt:lpstr>8. User can restart a level</vt:lpstr>
      <vt:lpstr>Build another Model</vt:lpstr>
      <vt:lpstr>MUST HAVE FEATURES – FILE HANDLER MODEL</vt:lpstr>
      <vt:lpstr>1. Get the name of the file </vt:lpstr>
      <vt:lpstr>3. Compress file </vt:lpstr>
      <vt:lpstr>4. Expand File</vt:lpstr>
      <vt:lpstr>5. Create a default “save” folder for map creations</vt:lpstr>
      <vt:lpstr>6. Save Map to File</vt:lpstr>
      <vt:lpstr>7. Load map from file</vt:lpstr>
      <vt:lpstr>8. Retrieve current directory</vt:lpstr>
      <vt:lpstr>9. save the current game state</vt:lpstr>
      <vt:lpstr>10. Load saved game state</vt:lpstr>
      <vt:lpstr>11-12. Get the width and Height of loaded map array </vt:lpstr>
      <vt:lpstr>13. Validation Check – if correct file format</vt:lpstr>
      <vt:lpstr>14. Validation Check – if file exists </vt:lpstr>
      <vt:lpstr>15. Validation Check – Characters in file are valid symbols</vt:lpstr>
      <vt:lpstr>20. Display any error messages from validation check</vt:lpstr>
      <vt:lpstr>File Handler - View</vt:lpstr>
      <vt:lpstr>MUST/Should HAVE VIEW – File Handler</vt:lpstr>
      <vt:lpstr>1. Displays a file load dialog</vt:lpstr>
      <vt:lpstr>code</vt:lpstr>
      <vt:lpstr>2. Displays a file save dialog </vt:lpstr>
      <vt:lpstr>code</vt:lpstr>
      <vt:lpstr>3. Displays list of files</vt:lpstr>
      <vt:lpstr>4. Allows to cancel</vt:lpstr>
      <vt:lpstr>5. Provides a path to most recent file </vt:lpstr>
      <vt:lpstr>code</vt:lpstr>
      <vt:lpstr>6. Load a file by a link of most recent Saved file</vt:lpstr>
      <vt:lpstr>Code</vt:lpstr>
      <vt:lpstr>7. Display error message if file is invalid</vt:lpstr>
      <vt:lpstr>code</vt:lpstr>
      <vt:lpstr>8. Display name of file that is loaded or saved</vt:lpstr>
      <vt:lpstr>Build another Model</vt:lpstr>
      <vt:lpstr>MUST HAVE FEATURES – LEVEL DESIGNER MODEL</vt:lpstr>
      <vt:lpstr>1. Generate map (grid) based on user’s desired size</vt:lpstr>
      <vt:lpstr>2-6. Set selection to Wall, player, Block, Floor Tile, Goal </vt:lpstr>
      <vt:lpstr>6-11. Add a player, block, goal, empty, wall to the map in the correct position</vt:lpstr>
      <vt:lpstr>12. Replace an already placed element on the map</vt:lpstr>
      <vt:lpstr>Map Validation – there must be at least one player</vt:lpstr>
      <vt:lpstr>14. Map Validation– user must add only one player </vt:lpstr>
      <vt:lpstr>15. Map Validation– there must be at least one block</vt:lpstr>
      <vt:lpstr>16. Map Validation– user must add an equal number of blocks and goals</vt:lpstr>
      <vt:lpstr>17. Map Validation – there must be at least one goal</vt:lpstr>
      <vt:lpstr>18. Display error messages</vt:lpstr>
      <vt:lpstr>19. Save a Level Creation</vt:lpstr>
      <vt:lpstr>20. Edit/Load a level creation</vt:lpstr>
      <vt:lpstr>Screenshot of the Unit Test Results</vt:lpstr>
      <vt:lpstr>Level Designer - View</vt:lpstr>
      <vt:lpstr>MUST/Should HAVE VIEW – LEVEL DESIGNER</vt:lpstr>
      <vt:lpstr>1. Display a grid of variable size</vt:lpstr>
      <vt:lpstr>CODE</vt:lpstr>
      <vt:lpstr>2. Allow selection and placement of a piece</vt:lpstr>
      <vt:lpstr>3. Overlays old piece with new one</vt:lpstr>
      <vt:lpstr>CODE</vt:lpstr>
      <vt:lpstr>4. Save and load ‘works’ (as in passes to a Filer or NOT)</vt:lpstr>
      <vt:lpstr>4. Save and load ‘works’ (as in passes to a Filer or NOT)</vt:lpstr>
      <vt:lpstr>PowerPoint Presentation</vt:lpstr>
      <vt:lpstr>code</vt:lpstr>
      <vt:lpstr>PowerPoint Presentation</vt:lpstr>
      <vt:lpstr>PowerPoint Presentation</vt:lpstr>
      <vt:lpstr>5. Useful Warnings</vt:lpstr>
      <vt:lpstr>PowerPoint Presentation</vt:lpstr>
      <vt:lpstr>PowerPoint Presentation</vt:lpstr>
      <vt:lpstr>7. Reset Map creation</vt:lpstr>
      <vt:lpstr>code</vt:lpstr>
      <vt:lpstr>8. Certain buttons can only be clicked when a map creation is valid</vt:lpstr>
      <vt:lpstr>PowerPoint Presentation</vt:lpstr>
      <vt:lpstr>code</vt:lpstr>
      <vt:lpstr>Theory</vt:lpstr>
      <vt:lpstr>Describe and use common design patterns, Algorithms and programming language idioms</vt:lpstr>
      <vt:lpstr>Describe and use common design patterns, Algorithms and programming language idioms</vt:lpstr>
      <vt:lpstr>PowerPoint Presentation</vt:lpstr>
      <vt:lpstr>Evaluation of approach/Improvements</vt:lpstr>
      <vt:lpstr>DESIGN Programs</vt:lpstr>
      <vt:lpstr>Examples</vt:lpstr>
      <vt:lpstr>Evaluation/Improvement</vt:lpstr>
      <vt:lpstr>Alternative Approaches</vt:lpstr>
      <vt:lpstr>Design user interfaces which conform to recognised usability criteria</vt:lpstr>
      <vt:lpstr>Grouping Example</vt:lpstr>
      <vt:lpstr>Ordering Example</vt:lpstr>
      <vt:lpstr>Evaluation/Improvements</vt:lpstr>
      <vt:lpstr>Self-Marking Sheet - CODE</vt:lpstr>
      <vt:lpstr>Self-Marking Sheet - THEORY</vt:lpstr>
    </vt:vector>
  </TitlesOfParts>
  <Company>ARA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SOKOBAN C# Presentation</dc:title>
  <dc:creator>Ashley Hiew</dc:creator>
  <cp:lastModifiedBy>Ashley Hiew</cp:lastModifiedBy>
  <cp:revision>70</cp:revision>
  <dcterms:created xsi:type="dcterms:W3CDTF">2018-08-01T01:14:43Z</dcterms:created>
  <dcterms:modified xsi:type="dcterms:W3CDTF">2018-11-23T10:07:35Z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